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9" r:id="rId1"/>
  </p:sldMasterIdLst>
  <p:notesMasterIdLst>
    <p:notesMasterId r:id="rId14"/>
  </p:notesMasterIdLst>
  <p:handoutMasterIdLst>
    <p:handoutMasterId r:id="rId15"/>
  </p:handoutMasterIdLst>
  <p:sldIdLst>
    <p:sldId id="351" r:id="rId2"/>
    <p:sldId id="269" r:id="rId3"/>
    <p:sldId id="275" r:id="rId4"/>
    <p:sldId id="282" r:id="rId5"/>
    <p:sldId id="377" r:id="rId6"/>
    <p:sldId id="379" r:id="rId7"/>
    <p:sldId id="378" r:id="rId8"/>
    <p:sldId id="317" r:id="rId9"/>
    <p:sldId id="381" r:id="rId10"/>
    <p:sldId id="285" r:id="rId11"/>
    <p:sldId id="319" r:id="rId12"/>
    <p:sldId id="33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896FF"/>
    <a:srgbClr val="00FFF0"/>
    <a:srgbClr val="00F6FF"/>
    <a:srgbClr val="161616"/>
    <a:srgbClr val="2AFFCC"/>
    <a:srgbClr val="01F5FF"/>
    <a:srgbClr val="D8E763"/>
    <a:srgbClr val="DA0042"/>
    <a:srgbClr val="FF4798"/>
    <a:srgbClr val="FF4B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0A3719-ADA2-4456-A450-DA4377986415}" v="15" dt="2024-06-09T08:04:17.189"/>
    <p1510:client id="{8EAEC29C-028C-4DB2-B841-B20CBAA62CE7}" v="114" dt="2024-06-09T09:12:15.4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370" y="67"/>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10AE391-5090-4A20-BB83-AE7944D7572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7E0C791-4472-47EB-A5D1-40410E86099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483E989-3A32-4871-848D-A577D002F4D8}" type="datetimeFigureOut">
              <a:rPr lang="en-US" smtClean="0"/>
              <a:t>10/30/2024</a:t>
            </a:fld>
            <a:endParaRPr lang="en-US"/>
          </a:p>
        </p:txBody>
      </p:sp>
      <p:sp>
        <p:nvSpPr>
          <p:cNvPr id="4" name="Footer Placeholder 3">
            <a:extLst>
              <a:ext uri="{FF2B5EF4-FFF2-40B4-BE49-F238E27FC236}">
                <a16:creationId xmlns:a16="http://schemas.microsoft.com/office/drawing/2014/main" id="{24289C3D-9323-4256-B98A-37D9853EA95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F71EE58-95EA-4121-8D8F-D9BF9D78CFE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AC666C-E93D-47E9-A306-F95DA55A0DBF}" type="slidenum">
              <a:rPr lang="en-US" smtClean="0"/>
              <a:t>‹#›</a:t>
            </a:fld>
            <a:endParaRPr lang="en-US"/>
          </a:p>
        </p:txBody>
      </p:sp>
    </p:spTree>
    <p:extLst>
      <p:ext uri="{BB962C8B-B14F-4D97-AF65-F5344CB8AC3E}">
        <p14:creationId xmlns:p14="http://schemas.microsoft.com/office/powerpoint/2010/main" val="5174951"/>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jpeg>
</file>

<file path=ppt/media/image25.jpe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980DEF-0AD7-4BDB-840C-61DE4010FC3D}" type="datetimeFigureOut">
              <a:rPr lang="en-US" smtClean="0"/>
              <a:t>10/30/2024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68A001-691D-41D9-91DC-B9507CB04C79}" type="slidenum">
              <a:rPr lang="en-US" smtClean="0"/>
              <a:t>‹#›</a:t>
            </a:fld>
            <a:endParaRPr lang="en-US"/>
          </a:p>
        </p:txBody>
      </p:sp>
    </p:spTree>
    <p:extLst>
      <p:ext uri="{BB962C8B-B14F-4D97-AF65-F5344CB8AC3E}">
        <p14:creationId xmlns:p14="http://schemas.microsoft.com/office/powerpoint/2010/main" val="2206416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F68A001-691D-41D9-91DC-B9507CB04C79}" type="slidenum">
              <a:rPr lang="en-US" smtClean="0"/>
              <a:t>1</a:t>
            </a:fld>
            <a:endParaRPr lang="en-US"/>
          </a:p>
        </p:txBody>
      </p:sp>
    </p:spTree>
    <p:extLst>
      <p:ext uri="{BB962C8B-B14F-4D97-AF65-F5344CB8AC3E}">
        <p14:creationId xmlns:p14="http://schemas.microsoft.com/office/powerpoint/2010/main" val="20794623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_Image">
    <p:bg>
      <p:bgPr>
        <a:solidFill>
          <a:schemeClr val="tx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2159C2A-0FC8-422F-92E4-B92935AAE5A0}"/>
              </a:ext>
            </a:extLst>
          </p:cNvPr>
          <p:cNvSpPr>
            <a:spLocks noGrp="1"/>
          </p:cNvSpPr>
          <p:nvPr>
            <p:ph type="body" sz="quarter" idx="10" hasCustomPrompt="1"/>
          </p:nvPr>
        </p:nvSpPr>
        <p:spPr>
          <a:xfrm>
            <a:off x="635825" y="1655821"/>
            <a:ext cx="8060366" cy="2103140"/>
          </a:xfrm>
          <a:prstGeom prst="rect">
            <a:avLst/>
          </a:prstGeom>
        </p:spPr>
        <p:txBody>
          <a:bodyPr wrap="square">
            <a:spAutoFit/>
          </a:bodyPr>
          <a:lstStyle>
            <a:lvl1pPr>
              <a:lnSpc>
                <a:spcPts val="8200"/>
              </a:lnSpc>
              <a:spcBef>
                <a:spcPts val="0"/>
              </a:spcBef>
              <a:defRPr sz="8000" b="0" i="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t>Presentation Cover with Longer Title</a:t>
            </a:r>
          </a:p>
        </p:txBody>
      </p:sp>
      <p:sp>
        <p:nvSpPr>
          <p:cNvPr id="13" name="Text Placeholder 4">
            <a:extLst>
              <a:ext uri="{FF2B5EF4-FFF2-40B4-BE49-F238E27FC236}">
                <a16:creationId xmlns:a16="http://schemas.microsoft.com/office/drawing/2014/main" id="{B8E369A2-FC86-4140-9080-E549260B9180}"/>
              </a:ext>
            </a:extLst>
          </p:cNvPr>
          <p:cNvSpPr>
            <a:spLocks noGrp="1"/>
          </p:cNvSpPr>
          <p:nvPr>
            <p:ph type="body" sz="quarter" idx="11" hasCustomPrompt="1"/>
          </p:nvPr>
        </p:nvSpPr>
        <p:spPr>
          <a:xfrm>
            <a:off x="635825" y="4670399"/>
            <a:ext cx="10515600" cy="455381"/>
          </a:xfrm>
          <a:prstGeom prst="rect">
            <a:avLst/>
          </a:prstGeom>
        </p:spPr>
        <p:txBody>
          <a:bodyPr wrap="square">
            <a:spAutoFit/>
          </a:bodyPr>
          <a:lstStyle>
            <a:lvl1pPr>
              <a:lnSpc>
                <a:spcPct val="150000"/>
              </a:lnSpc>
              <a:spcBef>
                <a:spcPts val="0"/>
              </a:spcBef>
              <a:defRPr sz="220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effectLst/>
              </a:rPr>
              <a:t>Sub-description text goes here over one or two lines</a:t>
            </a:r>
            <a:endParaRPr lang="en-US"/>
          </a:p>
        </p:txBody>
      </p:sp>
      <p:sp>
        <p:nvSpPr>
          <p:cNvPr id="14" name="Text Placeholder 4">
            <a:extLst>
              <a:ext uri="{FF2B5EF4-FFF2-40B4-BE49-F238E27FC236}">
                <a16:creationId xmlns:a16="http://schemas.microsoft.com/office/drawing/2014/main" id="{2F6A18E7-9305-4C6B-A5A3-4962D30A22A2}"/>
              </a:ext>
            </a:extLst>
          </p:cNvPr>
          <p:cNvSpPr>
            <a:spLocks noGrp="1"/>
          </p:cNvSpPr>
          <p:nvPr>
            <p:ph type="body" sz="quarter" idx="12" hasCustomPrompt="1"/>
          </p:nvPr>
        </p:nvSpPr>
        <p:spPr>
          <a:xfrm>
            <a:off x="635825" y="5393921"/>
            <a:ext cx="6489700" cy="200055"/>
          </a:xfrm>
          <a:prstGeom prst="rect">
            <a:avLst/>
          </a:prstGeom>
        </p:spPr>
        <p:txBody>
          <a:bodyPr>
            <a:spAutoFit/>
          </a:bodyPr>
          <a:lstStyle>
            <a:lvl1pPr>
              <a:lnSpc>
                <a:spcPct val="100000"/>
              </a:lnSpc>
              <a:spcBef>
                <a:spcPts val="0"/>
              </a:spcBef>
              <a:defRPr sz="1300" b="1" i="0" spc="400" baseline="0">
                <a:solidFill>
                  <a:srgbClr val="00F6FF"/>
                </a:solidFill>
                <a:latin typeface="Calibri" panose="020F0502020204030204" pitchFamily="34" charset="0"/>
                <a:cs typeface="Calibri" panose="020F0502020204030204" pitchFamily="34" charset="0"/>
              </a:defRPr>
            </a:lvl1pPr>
            <a:lvl2pPr>
              <a:buNone/>
              <a:defRPr/>
            </a:lvl2pPr>
          </a:lstStyle>
          <a:p>
            <a:pPr lvl="0"/>
            <a:r>
              <a:rPr lang="en-US">
                <a:effectLst/>
              </a:rPr>
              <a:t>DECEMBER 2022</a:t>
            </a:r>
            <a:endParaRPr lang="en-US"/>
          </a:p>
        </p:txBody>
      </p:sp>
      <p:sp>
        <p:nvSpPr>
          <p:cNvPr id="2" name="Footer Placeholder 5">
            <a:extLst>
              <a:ext uri="{FF2B5EF4-FFF2-40B4-BE49-F238E27FC236}">
                <a16:creationId xmlns:a16="http://schemas.microsoft.com/office/drawing/2014/main" id="{88D4788E-EE52-507E-7D71-0F24A4DBD2C0}"/>
              </a:ext>
            </a:extLst>
          </p:cNvPr>
          <p:cNvSpPr>
            <a:spLocks noGrp="1"/>
          </p:cNvSpPr>
          <p:nvPr>
            <p:ph type="ftr" sz="quarter" idx="3"/>
          </p:nvPr>
        </p:nvSpPr>
        <p:spPr>
          <a:xfrm>
            <a:off x="635825" y="6403340"/>
            <a:ext cx="1645920" cy="226060"/>
          </a:xfrm>
          <a:prstGeom prst="rect">
            <a:avLst/>
          </a:prstGeom>
        </p:spPr>
        <p:txBody>
          <a:bodyPr vert="horz" lIns="0" tIns="0" rIns="0" bIns="0" rtlCol="0" anchor="ctr"/>
          <a:lstStyle>
            <a:lvl1pPr algn="l">
              <a:defRPr kumimoji="0" lang="en-US" sz="600" b="0" i="0" u="none" strike="noStrike" cap="none" spc="0" normalizeH="0" baseline="0" dirty="0" smtClean="0">
                <a:ln>
                  <a:noFill/>
                </a:ln>
                <a:solidFill>
                  <a:schemeClr val="bg1"/>
                </a:solidFill>
                <a:effectLst/>
                <a:uLnTx/>
                <a:uFillTx/>
                <a:ea typeface="Calibri" panose="020F0502020204030204" pitchFamily="34" charset="0"/>
                <a:cs typeface="Calibri" panose="020F0502020204030204" pitchFamily="34" charset="0"/>
              </a:defRPr>
            </a:lvl1pPr>
          </a:lstStyle>
          <a:p>
            <a:r>
              <a:rPr lang="en-US"/>
              <a:t>EPAM Proprietary &amp; Confidential.</a:t>
            </a:r>
          </a:p>
        </p:txBody>
      </p:sp>
      <p:pic>
        <p:nvPicPr>
          <p:cNvPr id="3" name="Picture 2">
            <a:extLst>
              <a:ext uri="{FF2B5EF4-FFF2-40B4-BE49-F238E27FC236}">
                <a16:creationId xmlns:a16="http://schemas.microsoft.com/office/drawing/2014/main" id="{8AA3D84A-3A3E-A95D-16B1-DEAB594B0BA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47699" y="716555"/>
            <a:ext cx="658001" cy="241912"/>
          </a:xfrm>
          <a:prstGeom prst="rect">
            <a:avLst/>
          </a:prstGeom>
        </p:spPr>
      </p:pic>
      <p:sp>
        <p:nvSpPr>
          <p:cNvPr id="6" name="Picture Placeholder 5">
            <a:extLst>
              <a:ext uri="{FF2B5EF4-FFF2-40B4-BE49-F238E27FC236}">
                <a16:creationId xmlns:a16="http://schemas.microsoft.com/office/drawing/2014/main" id="{0374159C-7297-E470-BBCD-D20C41E7AF68}"/>
              </a:ext>
            </a:extLst>
          </p:cNvPr>
          <p:cNvSpPr>
            <a:spLocks noGrp="1"/>
          </p:cNvSpPr>
          <p:nvPr>
            <p:ph type="pic" sz="quarter" idx="13"/>
          </p:nvPr>
        </p:nvSpPr>
        <p:spPr>
          <a:xfrm>
            <a:off x="0" y="0"/>
            <a:ext cx="12192000" cy="6858000"/>
          </a:xfrm>
          <a:prstGeom prst="rect">
            <a:avLst/>
          </a:prstGeom>
        </p:spPr>
        <p:txBody>
          <a:bodyPr/>
          <a:lstStyle/>
          <a:p>
            <a:endParaRPr lang="en-US"/>
          </a:p>
        </p:txBody>
      </p:sp>
    </p:spTree>
    <p:extLst>
      <p:ext uri="{BB962C8B-B14F-4D97-AF65-F5344CB8AC3E}">
        <p14:creationId xmlns:p14="http://schemas.microsoft.com/office/powerpoint/2010/main" val="1218219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8C30E-9F31-D8F5-1E4D-396AE47857CE}"/>
              </a:ext>
            </a:extLst>
          </p:cNvPr>
          <p:cNvSpPr>
            <a:spLocks noGrp="1"/>
          </p:cNvSpPr>
          <p:nvPr>
            <p:ph type="title" hasCustomPrompt="1"/>
          </p:nvPr>
        </p:nvSpPr>
        <p:spPr>
          <a:xfrm>
            <a:off x="633632" y="722843"/>
            <a:ext cx="10896600" cy="338554"/>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4" name="Text Placeholder 10">
            <a:extLst>
              <a:ext uri="{FF2B5EF4-FFF2-40B4-BE49-F238E27FC236}">
                <a16:creationId xmlns:a16="http://schemas.microsoft.com/office/drawing/2014/main" id="{38C437B2-D94C-1848-2A24-39D1B91C9CA8}"/>
              </a:ext>
            </a:extLst>
          </p:cNvPr>
          <p:cNvSpPr>
            <a:spLocks noGrp="1"/>
          </p:cNvSpPr>
          <p:nvPr>
            <p:ph type="body" sz="quarter" idx="28" hasCustomPrompt="1"/>
          </p:nvPr>
        </p:nvSpPr>
        <p:spPr>
          <a:xfrm>
            <a:off x="633632" y="419100"/>
            <a:ext cx="3611880" cy="225706"/>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110887804"/>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Subtitl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C0FA9B4-7015-F669-A684-04DBF3A8020F}"/>
              </a:ext>
            </a:extLst>
          </p:cNvPr>
          <p:cNvSpPr>
            <a:spLocks noGrp="1"/>
          </p:cNvSpPr>
          <p:nvPr>
            <p:ph type="title" hasCustomPrompt="1"/>
          </p:nvPr>
        </p:nvSpPr>
        <p:spPr>
          <a:xfrm>
            <a:off x="633632" y="722843"/>
            <a:ext cx="10896600" cy="338554"/>
          </a:xfrm>
          <a:prstGeom prst="rect">
            <a:avLst/>
          </a:prstGeom>
        </p:spPr>
        <p:txBody>
          <a:bodyPr lIns="0" tIns="0" rIns="0" bIns="0">
            <a:noAutofit/>
          </a:bodyPr>
          <a:lstStyle>
            <a:lvl1pPr>
              <a:defRPr lang="en-US" dirty="0">
                <a:latin typeface="+mj-lt"/>
              </a:defRPr>
            </a:lvl1pPr>
          </a:lstStyle>
          <a:p>
            <a:pPr marL="0" lvl="0" indent="0">
              <a:spcBef>
                <a:spcPts val="0"/>
              </a:spcBef>
              <a:spcAft>
                <a:spcPts val="0"/>
              </a:spcAft>
              <a:buFont typeface="Arial" panose="020B0604020202020204" pitchFamily="34" charset="0"/>
            </a:pPr>
            <a:r>
              <a:rPr lang="en-US">
                <a:effectLst/>
              </a:rPr>
              <a:t>Title Goes Here</a:t>
            </a:r>
            <a:endParaRPr lang="en-US"/>
          </a:p>
        </p:txBody>
      </p:sp>
      <p:sp>
        <p:nvSpPr>
          <p:cNvPr id="5" name="Text Placeholder 10">
            <a:extLst>
              <a:ext uri="{FF2B5EF4-FFF2-40B4-BE49-F238E27FC236}">
                <a16:creationId xmlns:a16="http://schemas.microsoft.com/office/drawing/2014/main" id="{377A3A7C-9EA1-F184-A7F0-65CDB16D77DE}"/>
              </a:ext>
            </a:extLst>
          </p:cNvPr>
          <p:cNvSpPr>
            <a:spLocks noGrp="1"/>
          </p:cNvSpPr>
          <p:nvPr>
            <p:ph type="body" sz="quarter" idx="28" hasCustomPrompt="1"/>
          </p:nvPr>
        </p:nvSpPr>
        <p:spPr>
          <a:xfrm>
            <a:off x="633632" y="419100"/>
            <a:ext cx="3611880" cy="225706"/>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
        <p:nvSpPr>
          <p:cNvPr id="6" name="Text Placeholder 8">
            <a:extLst>
              <a:ext uri="{FF2B5EF4-FFF2-40B4-BE49-F238E27FC236}">
                <a16:creationId xmlns:a16="http://schemas.microsoft.com/office/drawing/2014/main" id="{FC5FFC92-2965-BCAA-1CC8-1CF099E8A937}"/>
              </a:ext>
            </a:extLst>
          </p:cNvPr>
          <p:cNvSpPr>
            <a:spLocks noGrp="1"/>
          </p:cNvSpPr>
          <p:nvPr>
            <p:ph type="body" sz="quarter" idx="11" hasCustomPrompt="1"/>
          </p:nvPr>
        </p:nvSpPr>
        <p:spPr>
          <a:xfrm>
            <a:off x="633632" y="1211252"/>
            <a:ext cx="10896600" cy="480060"/>
          </a:xfrm>
          <a:prstGeom prst="rect">
            <a:avLst/>
          </a:prstGeom>
        </p:spPr>
        <p:txBody>
          <a:bodyPr wrap="square" lIns="0" tIns="0" rIns="0" bIns="0" anchor="t" anchorCtr="0">
            <a:normAutofit/>
          </a:bodyPr>
          <a:lstStyle>
            <a:lvl1pPr marL="0" indent="0" algn="l" defTabSz="914400" rtl="0" eaLnBrk="1" latinLnBrk="0" hangingPunct="1">
              <a:lnSpc>
                <a:spcPct val="100000"/>
              </a:lnSpc>
              <a:spcBef>
                <a:spcPts val="0"/>
              </a:spcBef>
              <a:spcAft>
                <a:spcPts val="0"/>
              </a:spcAft>
              <a:buFont typeface="Arial" panose="020B0604020202020204" pitchFamily="34" charset="0"/>
              <a:buNone/>
              <a:defRPr lang="en-US" sz="1400" b="1" i="0" kern="120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r>
              <a:rPr lang="en-US"/>
              <a:t>Lorem ipsum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a:t>
            </a:r>
          </a:p>
        </p:txBody>
      </p:sp>
    </p:spTree>
    <p:extLst>
      <p:ext uri="{BB962C8B-B14F-4D97-AF65-F5344CB8AC3E}">
        <p14:creationId xmlns:p14="http://schemas.microsoft.com/office/powerpoint/2010/main" val="2383524048"/>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604705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section_Divider">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0EFDF222-F5FF-C5FC-328A-D041866005E2}"/>
              </a:ext>
            </a:extLst>
          </p:cNvPr>
          <p:cNvSpPr>
            <a:spLocks noGrp="1"/>
          </p:cNvSpPr>
          <p:nvPr>
            <p:ph type="title" hasCustomPrompt="1"/>
          </p:nvPr>
        </p:nvSpPr>
        <p:spPr>
          <a:xfrm>
            <a:off x="633300" y="1968918"/>
            <a:ext cx="10869110" cy="2031325"/>
          </a:xfrm>
          <a:prstGeom prst="rect">
            <a:avLst/>
          </a:prstGeom>
        </p:spPr>
        <p:txBody>
          <a:bodyPr wrap="square">
            <a:spAutoFit/>
          </a:bodyPr>
          <a:lstStyle>
            <a:lvl1pPr>
              <a:defRPr sz="6600" b="0" i="0">
                <a:solidFill>
                  <a:schemeClr val="bg1"/>
                </a:solidFill>
                <a:latin typeface="Calibri Light" panose="020F0302020204030204" pitchFamily="34" charset="0"/>
                <a:cs typeface="Calibri Light" panose="020F0302020204030204" pitchFamily="34" charset="0"/>
              </a:defRPr>
            </a:lvl1pPr>
          </a:lstStyle>
          <a:p>
            <a:r>
              <a:rPr lang="en-US"/>
              <a:t>Sometimes You Want to Use a </a:t>
            </a:r>
            <a:br>
              <a:rPr lang="en-US"/>
            </a:br>
            <a:r>
              <a:rPr lang="en-US"/>
              <a:t>Subsection Divider</a:t>
            </a:r>
          </a:p>
        </p:txBody>
      </p:sp>
      <p:sp>
        <p:nvSpPr>
          <p:cNvPr id="26" name="Text Placeholder 4">
            <a:extLst>
              <a:ext uri="{FF2B5EF4-FFF2-40B4-BE49-F238E27FC236}">
                <a16:creationId xmlns:a16="http://schemas.microsoft.com/office/drawing/2014/main" id="{041C214B-0929-47F1-0881-0584DE92D4E2}"/>
              </a:ext>
            </a:extLst>
          </p:cNvPr>
          <p:cNvSpPr>
            <a:spLocks noGrp="1"/>
          </p:cNvSpPr>
          <p:nvPr>
            <p:ph type="body" sz="quarter" idx="16" hasCustomPrompt="1"/>
          </p:nvPr>
        </p:nvSpPr>
        <p:spPr>
          <a:xfrm>
            <a:off x="643460" y="4784228"/>
            <a:ext cx="4757677" cy="492443"/>
          </a:xfrm>
          <a:prstGeom prst="rect">
            <a:avLst/>
          </a:prstGeom>
        </p:spPr>
        <p:txBody>
          <a:bodyPr wrap="square" anchor="t" anchorCtr="0">
            <a:spAutoFit/>
          </a:bodyPr>
          <a:lstStyle>
            <a:lvl1pPr>
              <a:defRPr sz="1600" b="0" i="0">
                <a:latin typeface="Calibri Light" panose="020F0302020204030204" pitchFamily="34" charset="0"/>
                <a:cs typeface="Calibri Light" panose="020F0302020204030204" pitchFamily="34" charset="0"/>
              </a:defRPr>
            </a:lvl1pPr>
          </a:lstStyle>
          <a:p>
            <a:pPr lvl="0"/>
            <a:r>
              <a:rPr lang="en-US"/>
              <a:t>This slide can serve you well. It even has a space for a little something under the title.</a:t>
            </a:r>
          </a:p>
        </p:txBody>
      </p:sp>
      <p:sp>
        <p:nvSpPr>
          <p:cNvPr id="10" name="Text Placeholder 4">
            <a:extLst>
              <a:ext uri="{FF2B5EF4-FFF2-40B4-BE49-F238E27FC236}">
                <a16:creationId xmlns:a16="http://schemas.microsoft.com/office/drawing/2014/main" id="{00F545EE-05C3-C60B-A33C-54CA3165B80C}"/>
              </a:ext>
            </a:extLst>
          </p:cNvPr>
          <p:cNvSpPr>
            <a:spLocks noGrp="1"/>
          </p:cNvSpPr>
          <p:nvPr>
            <p:ph type="body" sz="quarter" idx="10" hasCustomPrompt="1"/>
          </p:nvPr>
        </p:nvSpPr>
        <p:spPr>
          <a:xfrm>
            <a:off x="643460" y="1071880"/>
            <a:ext cx="498928" cy="307777"/>
          </a:xfrm>
          <a:prstGeom prst="rect">
            <a:avLst/>
          </a:prstGeom>
        </p:spPr>
        <p:txBody>
          <a:bodyPr wrap="square" anchor="t" anchorCtr="0">
            <a:spAutoFit/>
          </a:bodyPr>
          <a:lstStyle>
            <a:lvl1pPr algn="l">
              <a:defRPr sz="2000" b="1">
                <a:gradFill>
                  <a:gsLst>
                    <a:gs pos="0">
                      <a:srgbClr val="00FFF0"/>
                    </a:gs>
                    <a:gs pos="44000">
                      <a:srgbClr val="00F6FF"/>
                    </a:gs>
                    <a:gs pos="75000">
                      <a:srgbClr val="B896FF"/>
                    </a:gs>
                  </a:gsLst>
                  <a:lin ang="1800000" scaled="0"/>
                </a:gradFill>
              </a:defRPr>
            </a:lvl1pPr>
          </a:lstStyle>
          <a:p>
            <a:pPr lvl="0"/>
            <a:r>
              <a:rPr lang="en-US"/>
              <a:t>01</a:t>
            </a:r>
          </a:p>
        </p:txBody>
      </p:sp>
      <p:sp>
        <p:nvSpPr>
          <p:cNvPr id="2" name="Text Placeholder 4">
            <a:extLst>
              <a:ext uri="{FF2B5EF4-FFF2-40B4-BE49-F238E27FC236}">
                <a16:creationId xmlns:a16="http://schemas.microsoft.com/office/drawing/2014/main" id="{38048DD2-9EC2-D0E6-390B-D6FEF7F7E08B}"/>
              </a:ext>
            </a:extLst>
          </p:cNvPr>
          <p:cNvSpPr>
            <a:spLocks noGrp="1"/>
          </p:cNvSpPr>
          <p:nvPr>
            <p:ph type="body" sz="quarter" idx="11" hasCustomPrompt="1"/>
          </p:nvPr>
        </p:nvSpPr>
        <p:spPr>
          <a:xfrm>
            <a:off x="643460" y="1563803"/>
            <a:ext cx="3732914" cy="153888"/>
          </a:xfrm>
          <a:prstGeom prst="rect">
            <a:avLst/>
          </a:prstGeom>
        </p:spPr>
        <p:txBody>
          <a:bodyPr wrap="square">
            <a:spAutoFit/>
          </a:bodyPr>
          <a:lstStyle>
            <a:lvl1pPr>
              <a:lnSpc>
                <a:spcPct val="100000"/>
              </a:lnSpc>
              <a:spcBef>
                <a:spcPts val="0"/>
              </a:spcBef>
              <a:defRPr sz="1000" b="0" i="0" spc="300">
                <a:solidFill>
                  <a:schemeClr val="bg1"/>
                </a:solidFill>
                <a:latin typeface="Calibri" panose="020F0502020204030204" pitchFamily="34" charset="0"/>
                <a:cs typeface="Calibri" panose="020F0502020204030204" pitchFamily="34" charset="0"/>
              </a:defRPr>
            </a:lvl1pPr>
            <a:lvl2pPr>
              <a:buNone/>
              <a:defRPr/>
            </a:lvl2pPr>
          </a:lstStyle>
          <a:p>
            <a:pPr lvl="0"/>
            <a:r>
              <a:rPr lang="en-US">
                <a:effectLst/>
              </a:rPr>
              <a:t>SECTION TITLE</a:t>
            </a:r>
            <a:endParaRPr lang="en-US"/>
          </a:p>
        </p:txBody>
      </p:sp>
      <p:sp>
        <p:nvSpPr>
          <p:cNvPr id="3" name="TextBox 2">
            <a:extLst>
              <a:ext uri="{FF2B5EF4-FFF2-40B4-BE49-F238E27FC236}">
                <a16:creationId xmlns:a16="http://schemas.microsoft.com/office/drawing/2014/main" id="{D36A3F60-C785-55F7-FFFA-6777E5B0CF19}"/>
              </a:ext>
            </a:extLst>
          </p:cNvPr>
          <p:cNvSpPr txBox="1"/>
          <p:nvPr userDrawn="1"/>
        </p:nvSpPr>
        <p:spPr>
          <a:xfrm>
            <a:off x="905069" y="6475445"/>
            <a:ext cx="0" cy="0"/>
          </a:xfrm>
          <a:prstGeom prst="rect">
            <a:avLst/>
          </a:prstGeom>
          <a:noFill/>
        </p:spPr>
        <p:txBody>
          <a:bodyPr wrap="none" lIns="0" tIns="0" rIns="0" bIns="0" rtlCol="0">
            <a:noAutofit/>
          </a:bodyPr>
          <a:lstStyle/>
          <a:p>
            <a:pPr>
              <a:lnSpc>
                <a:spcPct val="110000"/>
              </a:lnSpc>
              <a:spcBef>
                <a:spcPts val="600"/>
              </a:spcBef>
            </a:pPr>
            <a:endParaRPr lang="en-US" sz="1200" err="1">
              <a:ea typeface="Human Sans" charset="0"/>
              <a:cs typeface="Human Sans" charset="0"/>
            </a:endParaRPr>
          </a:p>
        </p:txBody>
      </p:sp>
    </p:spTree>
    <p:extLst>
      <p:ext uri="{BB962C8B-B14F-4D97-AF65-F5344CB8AC3E}">
        <p14:creationId xmlns:p14="http://schemas.microsoft.com/office/powerpoint/2010/main" val="3782573094"/>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allout_Text_A">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AB310E8-6618-FE08-E6DC-00BA11F812CC}"/>
              </a:ext>
            </a:extLst>
          </p:cNvPr>
          <p:cNvSpPr/>
          <p:nvPr userDrawn="1"/>
        </p:nvSpPr>
        <p:spPr bwMode="auto">
          <a:xfrm>
            <a:off x="6096000" y="0"/>
            <a:ext cx="6096000" cy="6858000"/>
          </a:xfrm>
          <a:prstGeom prst="rect">
            <a:avLst/>
          </a:prstGeom>
          <a:solidFill>
            <a:srgbClr val="FBFAFA"/>
          </a:solidFill>
          <a:ln>
            <a:noFill/>
          </a:ln>
          <a:effectLst/>
        </p:spPr>
        <p:txBody>
          <a:bodyPr wrap="none" rtlCol="0" anchor="ctr"/>
          <a:lstStyle/>
          <a:p>
            <a:pPr algn="ctr"/>
            <a:endParaRPr lang="en-US" sz="2400" err="1">
              <a:solidFill>
                <a:srgbClr val="FBFAFA"/>
              </a:solidFill>
              <a:latin typeface="Calibri Light" panose="020F0302020204030204" pitchFamily="34" charset="0"/>
              <a:ea typeface="Human Sans ExtraLight" charset="0"/>
              <a:cs typeface="Human Sans ExtraLight" charset="0"/>
            </a:endParaRPr>
          </a:p>
        </p:txBody>
      </p:sp>
      <p:sp>
        <p:nvSpPr>
          <p:cNvPr id="8" name="Title 2">
            <a:extLst>
              <a:ext uri="{FF2B5EF4-FFF2-40B4-BE49-F238E27FC236}">
                <a16:creationId xmlns:a16="http://schemas.microsoft.com/office/drawing/2014/main" id="{0EFDF222-F5FF-C5FC-328A-D041866005E2}"/>
              </a:ext>
            </a:extLst>
          </p:cNvPr>
          <p:cNvSpPr>
            <a:spLocks noGrp="1"/>
          </p:cNvSpPr>
          <p:nvPr>
            <p:ph type="title" hasCustomPrompt="1"/>
          </p:nvPr>
        </p:nvSpPr>
        <p:spPr>
          <a:xfrm>
            <a:off x="637540" y="1739153"/>
            <a:ext cx="5333999" cy="2769989"/>
          </a:xfrm>
          <a:prstGeom prst="rect">
            <a:avLst/>
          </a:prstGeom>
        </p:spPr>
        <p:txBody>
          <a:bodyPr wrap="square">
            <a:spAutoFit/>
          </a:bodyPr>
          <a:lstStyle>
            <a:lvl1pPr>
              <a:defRPr sz="6000" b="0" i="0">
                <a:solidFill>
                  <a:schemeClr val="bg1"/>
                </a:solidFill>
                <a:latin typeface="Calibri Light" panose="020F0302020204030204" pitchFamily="34" charset="0"/>
                <a:cs typeface="Calibri Light" panose="020F0302020204030204" pitchFamily="34" charset="0"/>
              </a:defRPr>
            </a:lvl1pPr>
          </a:lstStyle>
          <a:p>
            <a:r>
              <a:rPr lang="en-US"/>
              <a:t>When You Have a Big Thought That is Paired…</a:t>
            </a:r>
          </a:p>
        </p:txBody>
      </p:sp>
      <p:sp>
        <p:nvSpPr>
          <p:cNvPr id="3" name="Text Placeholder 4">
            <a:extLst>
              <a:ext uri="{FF2B5EF4-FFF2-40B4-BE49-F238E27FC236}">
                <a16:creationId xmlns:a16="http://schemas.microsoft.com/office/drawing/2014/main" id="{B9BE9A04-ECA1-501C-8903-EB031E3BF54D}"/>
              </a:ext>
            </a:extLst>
          </p:cNvPr>
          <p:cNvSpPr>
            <a:spLocks noGrp="1"/>
          </p:cNvSpPr>
          <p:nvPr>
            <p:ph type="body" sz="quarter" idx="16" hasCustomPrompt="1"/>
          </p:nvPr>
        </p:nvSpPr>
        <p:spPr>
          <a:xfrm>
            <a:off x="6934201" y="1981200"/>
            <a:ext cx="4610100" cy="2439386"/>
          </a:xfrm>
          <a:prstGeom prst="rect">
            <a:avLst/>
          </a:prstGeom>
        </p:spPr>
        <p:txBody>
          <a:bodyPr wrap="square" anchor="t" anchorCtr="0">
            <a:spAutoFit/>
          </a:bodyPr>
          <a:lstStyle>
            <a:lvl1pPr>
              <a:lnSpc>
                <a:spcPts val="2400"/>
              </a:lnSpc>
              <a:defRPr sz="1600" b="0" i="0">
                <a:solidFill>
                  <a:srgbClr val="000000"/>
                </a:solidFill>
                <a:latin typeface="Calibri Light" panose="020F0302020204030204" pitchFamily="34" charset="0"/>
                <a:cs typeface="Calibri Light" panose="020F0302020204030204" pitchFamily="34" charset="0"/>
              </a:defRPr>
            </a:lvl1pPr>
          </a:lstStyle>
          <a:p>
            <a:pPr lvl="0"/>
            <a:r>
              <a:rPr lang="en-US"/>
              <a:t>With a lot of supporting details. 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autem vel </a:t>
            </a:r>
            <a:r>
              <a:rPr lang="en-US" err="1"/>
              <a:t>eum</a:t>
            </a:r>
            <a:r>
              <a:rPr lang="en-US"/>
              <a:t> </a:t>
            </a:r>
            <a:r>
              <a:rPr lang="en-US" err="1"/>
              <a:t>iriure</a:t>
            </a:r>
            <a:r>
              <a:rPr lang="en-US"/>
              <a:t> dolor in </a:t>
            </a:r>
            <a:r>
              <a:rPr lang="en-US" err="1"/>
              <a:t>hendrerit</a:t>
            </a:r>
            <a:r>
              <a:rPr lang="en-US"/>
              <a:t> in </a:t>
            </a:r>
            <a:r>
              <a:rPr lang="en-US" err="1"/>
              <a:t>vulputate</a:t>
            </a:r>
            <a:r>
              <a:rPr lang="en-US"/>
              <a:t> </a:t>
            </a:r>
            <a:r>
              <a:rPr lang="en-US" err="1"/>
              <a:t>velit</a:t>
            </a:r>
            <a:r>
              <a:rPr lang="en-US"/>
              <a:t> </a:t>
            </a:r>
            <a:r>
              <a:rPr lang="en-US" err="1"/>
              <a:t>esse</a:t>
            </a:r>
            <a:r>
              <a:rPr lang="en-US"/>
              <a:t> </a:t>
            </a:r>
            <a:r>
              <a:rPr lang="en-US" err="1"/>
              <a:t>molestie</a:t>
            </a:r>
            <a:r>
              <a:rPr lang="en-US"/>
              <a:t> </a:t>
            </a:r>
            <a:r>
              <a:rPr lang="en-US" err="1"/>
              <a:t>consequat</a:t>
            </a:r>
            <a:r>
              <a:rPr lang="en-US"/>
              <a:t>.</a:t>
            </a:r>
          </a:p>
        </p:txBody>
      </p:sp>
      <p:sp>
        <p:nvSpPr>
          <p:cNvPr id="2" name="TextBox 1">
            <a:extLst>
              <a:ext uri="{FF2B5EF4-FFF2-40B4-BE49-F238E27FC236}">
                <a16:creationId xmlns:a16="http://schemas.microsoft.com/office/drawing/2014/main" id="{FC6DF0B1-39A8-66D2-5901-784B6426A5BC}"/>
              </a:ext>
            </a:extLst>
          </p:cNvPr>
          <p:cNvSpPr txBox="1"/>
          <p:nvPr userDrawn="1"/>
        </p:nvSpPr>
        <p:spPr>
          <a:xfrm>
            <a:off x="9526625" y="6406591"/>
            <a:ext cx="1723301" cy="218934"/>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6" name="Text Placeholder 3">
            <a:extLst>
              <a:ext uri="{FF2B5EF4-FFF2-40B4-BE49-F238E27FC236}">
                <a16:creationId xmlns:a16="http://schemas.microsoft.com/office/drawing/2014/main" id="{63F04122-42C2-36BC-47CE-0B679AD5BEF4}"/>
              </a:ext>
            </a:extLst>
          </p:cNvPr>
          <p:cNvSpPr txBox="1">
            <a:spLocks/>
          </p:cNvSpPr>
          <p:nvPr userDrawn="1"/>
        </p:nvSpPr>
        <p:spPr>
          <a:xfrm>
            <a:off x="11352791"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tx1"/>
                </a:solidFill>
              </a:rPr>
              <a:pPr lvl="0"/>
              <a:t>‹#›</a:t>
            </a:fld>
            <a:endParaRPr lang="en-US" sz="1000">
              <a:solidFill>
                <a:schemeClr val="tx1"/>
              </a:solidFill>
            </a:endParaRPr>
          </a:p>
        </p:txBody>
      </p:sp>
      <p:sp>
        <p:nvSpPr>
          <p:cNvPr id="7" name="Title 1">
            <a:extLst>
              <a:ext uri="{FF2B5EF4-FFF2-40B4-BE49-F238E27FC236}">
                <a16:creationId xmlns:a16="http://schemas.microsoft.com/office/drawing/2014/main" id="{78B58A26-A489-E0C7-76A6-353A0E98D08D}"/>
              </a:ext>
            </a:extLst>
          </p:cNvPr>
          <p:cNvSpPr txBox="1">
            <a:spLocks/>
          </p:cNvSpPr>
          <p:nvPr userDrawn="1"/>
        </p:nvSpPr>
        <p:spPr>
          <a:xfrm>
            <a:off x="633632" y="722842"/>
            <a:ext cx="5341718" cy="343957"/>
          </a:xfrm>
          <a:prstGeom prst="rect">
            <a:avLst/>
          </a:prstGeom>
        </p:spPr>
        <p:txBody>
          <a:bodyPr lIns="0" tIns="0" rIns="0" bIns="0">
            <a:noAutofit/>
          </a:bodyPr>
          <a:lstStyle>
            <a:lvl1pPr algn="l" defTabSz="914400" rtl="0" eaLnBrk="1" latinLnBrk="0" hangingPunct="1">
              <a:lnSpc>
                <a:spcPct val="100000"/>
              </a:lnSpc>
              <a:spcBef>
                <a:spcPct val="0"/>
              </a:spcBef>
              <a:buNone/>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a:spcBef>
                <a:spcPts val="0"/>
              </a:spcBef>
              <a:buFont typeface="Arial" panose="020B0604020202020204" pitchFamily="34" charset="0"/>
              <a:buNone/>
            </a:pPr>
            <a:r>
              <a:rPr lang="en-US"/>
              <a:t>Title Goes Here</a:t>
            </a:r>
          </a:p>
        </p:txBody>
      </p:sp>
      <p:sp>
        <p:nvSpPr>
          <p:cNvPr id="9" name="Text Placeholder 10">
            <a:extLst>
              <a:ext uri="{FF2B5EF4-FFF2-40B4-BE49-F238E27FC236}">
                <a16:creationId xmlns:a16="http://schemas.microsoft.com/office/drawing/2014/main" id="{24550C39-4E9B-6498-10DD-2EE07D469277}"/>
              </a:ext>
            </a:extLst>
          </p:cNvPr>
          <p:cNvSpPr>
            <a:spLocks noGrp="1"/>
          </p:cNvSpPr>
          <p:nvPr>
            <p:ph type="body" sz="quarter" idx="28" hasCustomPrompt="1"/>
          </p:nvPr>
        </p:nvSpPr>
        <p:spPr>
          <a:xfrm>
            <a:off x="633632" y="419100"/>
            <a:ext cx="3611880" cy="225706"/>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2395335278"/>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allout_Text_B">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3295A6AC-FD32-C87C-6A0D-33F65D81BFC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6096000" cy="6858000"/>
          </a:xfrm>
          <a:prstGeom prst="rect">
            <a:avLst/>
          </a:prstGeom>
        </p:spPr>
      </p:pic>
      <p:sp>
        <p:nvSpPr>
          <p:cNvPr id="8" name="Title 2">
            <a:extLst>
              <a:ext uri="{FF2B5EF4-FFF2-40B4-BE49-F238E27FC236}">
                <a16:creationId xmlns:a16="http://schemas.microsoft.com/office/drawing/2014/main" id="{0EFDF222-F5FF-C5FC-328A-D041866005E2}"/>
              </a:ext>
            </a:extLst>
          </p:cNvPr>
          <p:cNvSpPr>
            <a:spLocks noGrp="1"/>
          </p:cNvSpPr>
          <p:nvPr>
            <p:ph type="title" hasCustomPrompt="1"/>
          </p:nvPr>
        </p:nvSpPr>
        <p:spPr>
          <a:xfrm>
            <a:off x="620713" y="1739153"/>
            <a:ext cx="5333999" cy="2769989"/>
          </a:xfrm>
          <a:prstGeom prst="rect">
            <a:avLst/>
          </a:prstGeom>
        </p:spPr>
        <p:txBody>
          <a:bodyPr wrap="square">
            <a:spAutoFit/>
          </a:bodyPr>
          <a:lstStyle>
            <a:lvl1pPr>
              <a:defRPr sz="6000" b="0" i="0">
                <a:solidFill>
                  <a:srgbClr val="000000"/>
                </a:solidFill>
                <a:latin typeface="Calibri" panose="020F0502020204030204" pitchFamily="34" charset="0"/>
                <a:cs typeface="Calibri" panose="020F0502020204030204" pitchFamily="34" charset="0"/>
              </a:defRPr>
            </a:lvl1pPr>
          </a:lstStyle>
          <a:p>
            <a:r>
              <a:rPr lang="en-US"/>
              <a:t>When You Have a Big Thought That is Paired…</a:t>
            </a:r>
          </a:p>
        </p:txBody>
      </p:sp>
      <p:sp>
        <p:nvSpPr>
          <p:cNvPr id="3" name="Text Placeholder 4">
            <a:extLst>
              <a:ext uri="{FF2B5EF4-FFF2-40B4-BE49-F238E27FC236}">
                <a16:creationId xmlns:a16="http://schemas.microsoft.com/office/drawing/2014/main" id="{B9BE9A04-ECA1-501C-8903-EB031E3BF54D}"/>
              </a:ext>
            </a:extLst>
          </p:cNvPr>
          <p:cNvSpPr>
            <a:spLocks noGrp="1"/>
          </p:cNvSpPr>
          <p:nvPr>
            <p:ph type="body" sz="quarter" idx="16" hasCustomPrompt="1"/>
          </p:nvPr>
        </p:nvSpPr>
        <p:spPr>
          <a:xfrm>
            <a:off x="6934201" y="1981200"/>
            <a:ext cx="4610100" cy="2439386"/>
          </a:xfrm>
          <a:prstGeom prst="rect">
            <a:avLst/>
          </a:prstGeom>
        </p:spPr>
        <p:txBody>
          <a:bodyPr wrap="square" anchor="t" anchorCtr="0">
            <a:spAutoFit/>
          </a:bodyPr>
          <a:lstStyle>
            <a:lvl1pPr>
              <a:lnSpc>
                <a:spcPts val="2400"/>
              </a:lnSpc>
              <a:defRPr sz="1600" b="0" i="0">
                <a:solidFill>
                  <a:schemeClr val="bg1"/>
                </a:solidFill>
                <a:latin typeface="Calibri Light" panose="020F0302020204030204" pitchFamily="34" charset="0"/>
                <a:cs typeface="Calibri Light" panose="020F0302020204030204" pitchFamily="34" charset="0"/>
              </a:defRPr>
            </a:lvl1pPr>
          </a:lstStyle>
          <a:p>
            <a:pPr lvl="0"/>
            <a:r>
              <a:rPr lang="en-US"/>
              <a:t>With a lot of supporting details. 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autem vel </a:t>
            </a:r>
            <a:r>
              <a:rPr lang="en-US" err="1"/>
              <a:t>eum</a:t>
            </a:r>
            <a:r>
              <a:rPr lang="en-US"/>
              <a:t> </a:t>
            </a:r>
            <a:r>
              <a:rPr lang="en-US" err="1"/>
              <a:t>iriure</a:t>
            </a:r>
            <a:r>
              <a:rPr lang="en-US"/>
              <a:t> dolor in </a:t>
            </a:r>
            <a:r>
              <a:rPr lang="en-US" err="1"/>
              <a:t>hendrerit</a:t>
            </a:r>
            <a:r>
              <a:rPr lang="en-US"/>
              <a:t> in </a:t>
            </a:r>
            <a:r>
              <a:rPr lang="en-US" err="1"/>
              <a:t>vulputate</a:t>
            </a:r>
            <a:r>
              <a:rPr lang="en-US"/>
              <a:t> </a:t>
            </a:r>
            <a:r>
              <a:rPr lang="en-US" err="1"/>
              <a:t>velit</a:t>
            </a:r>
            <a:r>
              <a:rPr lang="en-US"/>
              <a:t> </a:t>
            </a:r>
            <a:r>
              <a:rPr lang="en-US" err="1"/>
              <a:t>esse</a:t>
            </a:r>
            <a:r>
              <a:rPr lang="en-US"/>
              <a:t> </a:t>
            </a:r>
            <a:r>
              <a:rPr lang="en-US" err="1"/>
              <a:t>molestie</a:t>
            </a:r>
            <a:r>
              <a:rPr lang="en-US"/>
              <a:t> </a:t>
            </a:r>
            <a:r>
              <a:rPr lang="en-US" err="1"/>
              <a:t>consequat</a:t>
            </a:r>
            <a:r>
              <a:rPr lang="en-US"/>
              <a:t>.</a:t>
            </a:r>
          </a:p>
        </p:txBody>
      </p:sp>
      <p:sp>
        <p:nvSpPr>
          <p:cNvPr id="9" name="Text Placeholder 4">
            <a:extLst>
              <a:ext uri="{FF2B5EF4-FFF2-40B4-BE49-F238E27FC236}">
                <a16:creationId xmlns:a16="http://schemas.microsoft.com/office/drawing/2014/main" id="{F98434BA-C643-9226-9074-622A044FDF97}"/>
              </a:ext>
            </a:extLst>
          </p:cNvPr>
          <p:cNvSpPr>
            <a:spLocks noGrp="1"/>
          </p:cNvSpPr>
          <p:nvPr>
            <p:ph type="body" sz="quarter" idx="11" hasCustomPrompt="1"/>
          </p:nvPr>
        </p:nvSpPr>
        <p:spPr>
          <a:xfrm>
            <a:off x="620713" y="419100"/>
            <a:ext cx="3732914" cy="153888"/>
          </a:xfrm>
          <a:prstGeom prst="rect">
            <a:avLst/>
          </a:prstGeom>
        </p:spPr>
        <p:txBody>
          <a:bodyPr wrap="square">
            <a:spAutoFit/>
          </a:bodyPr>
          <a:lstStyle>
            <a:lvl1pPr>
              <a:lnSpc>
                <a:spcPct val="100000"/>
              </a:lnSpc>
              <a:spcBef>
                <a:spcPts val="0"/>
              </a:spcBef>
              <a:defRPr sz="1000" b="0" i="0" spc="300">
                <a:solidFill>
                  <a:srgbClr val="000000"/>
                </a:solidFill>
                <a:latin typeface="Calibri" panose="020F0502020204030204" pitchFamily="34" charset="0"/>
                <a:cs typeface="Calibri" panose="020F0502020204030204" pitchFamily="34" charset="0"/>
              </a:defRPr>
            </a:lvl1pPr>
            <a:lvl2pPr>
              <a:buNone/>
              <a:defRPr/>
            </a:lvl2pPr>
          </a:lstStyle>
          <a:p>
            <a:pPr lvl="0"/>
            <a:r>
              <a:rPr lang="en-US">
                <a:effectLst/>
              </a:rPr>
              <a:t>SECTION TITLE</a:t>
            </a:r>
            <a:endParaRPr lang="en-US"/>
          </a:p>
        </p:txBody>
      </p:sp>
      <p:sp>
        <p:nvSpPr>
          <p:cNvPr id="10" name="Text Placeholder 4">
            <a:extLst>
              <a:ext uri="{FF2B5EF4-FFF2-40B4-BE49-F238E27FC236}">
                <a16:creationId xmlns:a16="http://schemas.microsoft.com/office/drawing/2014/main" id="{B89EA330-0A46-587B-303A-AB92923709B7}"/>
              </a:ext>
            </a:extLst>
          </p:cNvPr>
          <p:cNvSpPr>
            <a:spLocks noGrp="1"/>
          </p:cNvSpPr>
          <p:nvPr>
            <p:ph type="body" sz="quarter" idx="25" hasCustomPrompt="1"/>
          </p:nvPr>
        </p:nvSpPr>
        <p:spPr>
          <a:xfrm>
            <a:off x="620713" y="722843"/>
            <a:ext cx="3759901" cy="338554"/>
          </a:xfrm>
          <a:prstGeom prst="rect">
            <a:avLst/>
          </a:prstGeom>
        </p:spPr>
        <p:txBody>
          <a:bodyPr wrap="square">
            <a:spAutoFit/>
          </a:bodyPr>
          <a:lstStyle>
            <a:lvl1pPr>
              <a:lnSpc>
                <a:spcPct val="100000"/>
              </a:lnSpc>
              <a:spcBef>
                <a:spcPts val="0"/>
              </a:spcBef>
              <a:defRPr sz="2200" b="1" i="0" spc="0">
                <a:solidFill>
                  <a:srgbClr val="000000"/>
                </a:solidFill>
                <a:latin typeface="Calibri" panose="020F0502020204030204" pitchFamily="34" charset="0"/>
                <a:cs typeface="Calibri" panose="020F0502020204030204" pitchFamily="34" charset="0"/>
              </a:defRPr>
            </a:lvl1pPr>
            <a:lvl2pPr>
              <a:buNone/>
              <a:defRPr/>
            </a:lvl2pPr>
          </a:lstStyle>
          <a:p>
            <a:pPr lvl="0"/>
            <a:r>
              <a:rPr lang="en-US">
                <a:effectLst/>
              </a:rPr>
              <a:t>Title with Big and Little Type</a:t>
            </a:r>
            <a:endParaRPr lang="en-US"/>
          </a:p>
        </p:txBody>
      </p:sp>
    </p:spTree>
    <p:extLst>
      <p:ext uri="{BB962C8B-B14F-4D97-AF65-F5344CB8AC3E}">
        <p14:creationId xmlns:p14="http://schemas.microsoft.com/office/powerpoint/2010/main" val="3523313779"/>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ype+2_photo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AB310E8-6618-FE08-E6DC-00BA11F812CC}"/>
              </a:ext>
            </a:extLst>
          </p:cNvPr>
          <p:cNvSpPr/>
          <p:nvPr userDrawn="1"/>
        </p:nvSpPr>
        <p:spPr bwMode="auto">
          <a:xfrm>
            <a:off x="4383741" y="0"/>
            <a:ext cx="7808259" cy="6858000"/>
          </a:xfrm>
          <a:prstGeom prst="rect">
            <a:avLst/>
          </a:prstGeom>
          <a:solidFill>
            <a:srgbClr val="FBFAFA"/>
          </a:solidFill>
          <a:ln>
            <a:noFill/>
          </a:ln>
          <a:effectLst/>
        </p:spPr>
        <p:txBody>
          <a:bodyPr wrap="none" rtlCol="0" anchor="ctr"/>
          <a:lstStyle/>
          <a:p>
            <a:pPr algn="ctr"/>
            <a:endParaRPr lang="en-US" sz="2400" err="1">
              <a:solidFill>
                <a:srgbClr val="FBFAFA"/>
              </a:solidFill>
              <a:latin typeface="Calibri Light" panose="020F0302020204030204" pitchFamily="34" charset="0"/>
              <a:ea typeface="Human Sans ExtraLight" charset="0"/>
              <a:cs typeface="Human Sans ExtraLight" charset="0"/>
            </a:endParaRPr>
          </a:p>
        </p:txBody>
      </p:sp>
      <p:sp>
        <p:nvSpPr>
          <p:cNvPr id="3" name="Text Placeholder 4">
            <a:extLst>
              <a:ext uri="{FF2B5EF4-FFF2-40B4-BE49-F238E27FC236}">
                <a16:creationId xmlns:a16="http://schemas.microsoft.com/office/drawing/2014/main" id="{B9BE9A04-ECA1-501C-8903-EB031E3BF54D}"/>
              </a:ext>
            </a:extLst>
          </p:cNvPr>
          <p:cNvSpPr>
            <a:spLocks noGrp="1"/>
          </p:cNvSpPr>
          <p:nvPr>
            <p:ph type="body" sz="quarter" idx="16" hasCustomPrompt="1"/>
          </p:nvPr>
        </p:nvSpPr>
        <p:spPr>
          <a:xfrm>
            <a:off x="633632" y="1981200"/>
            <a:ext cx="3346076" cy="496226"/>
          </a:xfrm>
          <a:prstGeom prst="rect">
            <a:avLst/>
          </a:prstGeom>
        </p:spPr>
        <p:txBody>
          <a:bodyPr wrap="square" anchor="t" anchorCtr="0">
            <a:spAutoFit/>
          </a:bodyPr>
          <a:lstStyle>
            <a:lvl1pPr>
              <a:lnSpc>
                <a:spcPts val="2000"/>
              </a:lnSpc>
              <a:defRPr sz="1400" b="0" i="0">
                <a:solidFill>
                  <a:schemeClr val="bg1"/>
                </a:solidFill>
                <a:latin typeface="Calibri Light" panose="020F0302020204030204" pitchFamily="34" charset="0"/>
                <a:cs typeface="Calibri Light" panose="020F0302020204030204" pitchFamily="34" charset="0"/>
              </a:defRPr>
            </a:lvl1pPr>
          </a:lstStyle>
          <a:p>
            <a:r>
              <a:rPr lang="en-US"/>
              <a:t>When you just have a few sentences of type and supporting photos. </a:t>
            </a:r>
          </a:p>
        </p:txBody>
      </p:sp>
      <p:pic>
        <p:nvPicPr>
          <p:cNvPr id="5" name="Picture Placeholder 7">
            <a:extLst>
              <a:ext uri="{FF2B5EF4-FFF2-40B4-BE49-F238E27FC236}">
                <a16:creationId xmlns:a16="http://schemas.microsoft.com/office/drawing/2014/main" id="{47D220DB-753D-9009-E3B2-968BCB12601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848600" y="948209"/>
            <a:ext cx="3695700" cy="4678080"/>
          </a:xfrm>
          <a:prstGeom prst="rect">
            <a:avLst/>
          </a:prstGeom>
        </p:spPr>
      </p:pic>
      <p:pic>
        <p:nvPicPr>
          <p:cNvPr id="6" name="Picture Placeholder 8">
            <a:extLst>
              <a:ext uri="{FF2B5EF4-FFF2-40B4-BE49-F238E27FC236}">
                <a16:creationId xmlns:a16="http://schemas.microsoft.com/office/drawing/2014/main" id="{93BAF3BA-506C-CEDE-31A8-0E2F7E862A0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4860594" y="948210"/>
            <a:ext cx="2705674" cy="2175164"/>
          </a:xfrm>
          <a:prstGeom prst="rect">
            <a:avLst/>
          </a:prstGeom>
        </p:spPr>
      </p:pic>
      <p:sp>
        <p:nvSpPr>
          <p:cNvPr id="4" name="Text Placeholder 3">
            <a:extLst>
              <a:ext uri="{FF2B5EF4-FFF2-40B4-BE49-F238E27FC236}">
                <a16:creationId xmlns:a16="http://schemas.microsoft.com/office/drawing/2014/main" id="{7DA88C32-A814-A30F-E410-D8FFB09D466B}"/>
              </a:ext>
            </a:extLst>
          </p:cNvPr>
          <p:cNvSpPr txBox="1">
            <a:spLocks/>
          </p:cNvSpPr>
          <p:nvPr userDrawn="1"/>
        </p:nvSpPr>
        <p:spPr>
          <a:xfrm>
            <a:off x="11352791"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tx1"/>
                </a:solidFill>
              </a:rPr>
              <a:pPr lvl="0"/>
              <a:t>‹#›</a:t>
            </a:fld>
            <a:endParaRPr lang="en-US" sz="1000">
              <a:solidFill>
                <a:schemeClr val="tx1"/>
              </a:solidFill>
            </a:endParaRPr>
          </a:p>
        </p:txBody>
      </p:sp>
      <p:sp>
        <p:nvSpPr>
          <p:cNvPr id="7" name="Title 1">
            <a:extLst>
              <a:ext uri="{FF2B5EF4-FFF2-40B4-BE49-F238E27FC236}">
                <a16:creationId xmlns:a16="http://schemas.microsoft.com/office/drawing/2014/main" id="{CB55100E-75B5-2C7B-2A86-042FF5C3AFFD}"/>
              </a:ext>
            </a:extLst>
          </p:cNvPr>
          <p:cNvSpPr>
            <a:spLocks noGrp="1"/>
          </p:cNvSpPr>
          <p:nvPr>
            <p:ph type="title" hasCustomPrompt="1"/>
          </p:nvPr>
        </p:nvSpPr>
        <p:spPr>
          <a:xfrm>
            <a:off x="633632" y="722842"/>
            <a:ext cx="3611880" cy="343957"/>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9" name="Text Placeholder 10">
            <a:extLst>
              <a:ext uri="{FF2B5EF4-FFF2-40B4-BE49-F238E27FC236}">
                <a16:creationId xmlns:a16="http://schemas.microsoft.com/office/drawing/2014/main" id="{1FFDB60C-4B68-3EAD-E6FA-B4039FD58AFD}"/>
              </a:ext>
            </a:extLst>
          </p:cNvPr>
          <p:cNvSpPr>
            <a:spLocks noGrp="1"/>
          </p:cNvSpPr>
          <p:nvPr>
            <p:ph type="body" sz="quarter" idx="28" hasCustomPrompt="1"/>
          </p:nvPr>
        </p:nvSpPr>
        <p:spPr>
          <a:xfrm>
            <a:off x="633632" y="419100"/>
            <a:ext cx="3611880" cy="225706"/>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4283299117"/>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ype+2_photos_Black">
    <p:spTree>
      <p:nvGrpSpPr>
        <p:cNvPr id="1" name=""/>
        <p:cNvGrpSpPr/>
        <p:nvPr/>
      </p:nvGrpSpPr>
      <p:grpSpPr>
        <a:xfrm>
          <a:off x="0" y="0"/>
          <a:ext cx="0" cy="0"/>
          <a:chOff x="0" y="0"/>
          <a:chExt cx="0" cy="0"/>
        </a:xfrm>
      </p:grpSpPr>
      <p:sp>
        <p:nvSpPr>
          <p:cNvPr id="3" name="Text Placeholder 4">
            <a:extLst>
              <a:ext uri="{FF2B5EF4-FFF2-40B4-BE49-F238E27FC236}">
                <a16:creationId xmlns:a16="http://schemas.microsoft.com/office/drawing/2014/main" id="{B9BE9A04-ECA1-501C-8903-EB031E3BF54D}"/>
              </a:ext>
            </a:extLst>
          </p:cNvPr>
          <p:cNvSpPr>
            <a:spLocks noGrp="1"/>
          </p:cNvSpPr>
          <p:nvPr>
            <p:ph type="body" sz="quarter" idx="16" hasCustomPrompt="1"/>
          </p:nvPr>
        </p:nvSpPr>
        <p:spPr>
          <a:xfrm>
            <a:off x="633632" y="1981200"/>
            <a:ext cx="3346076" cy="496226"/>
          </a:xfrm>
          <a:prstGeom prst="rect">
            <a:avLst/>
          </a:prstGeom>
        </p:spPr>
        <p:txBody>
          <a:bodyPr wrap="square" anchor="t" anchorCtr="0">
            <a:spAutoFit/>
          </a:bodyPr>
          <a:lstStyle>
            <a:lvl1pPr>
              <a:lnSpc>
                <a:spcPts val="2000"/>
              </a:lnSpc>
              <a:defRPr sz="1400" b="0" i="0">
                <a:solidFill>
                  <a:schemeClr val="bg1"/>
                </a:solidFill>
                <a:latin typeface="Calibri Light" panose="020F0302020204030204" pitchFamily="34" charset="0"/>
                <a:cs typeface="Calibri Light" panose="020F0302020204030204" pitchFamily="34" charset="0"/>
              </a:defRPr>
            </a:lvl1pPr>
          </a:lstStyle>
          <a:p>
            <a:r>
              <a:rPr lang="en-US"/>
              <a:t>When you just have a few sentences of type and supporting photos. </a:t>
            </a:r>
          </a:p>
        </p:txBody>
      </p:sp>
      <p:pic>
        <p:nvPicPr>
          <p:cNvPr id="5" name="Picture Placeholder 7">
            <a:extLst>
              <a:ext uri="{FF2B5EF4-FFF2-40B4-BE49-F238E27FC236}">
                <a16:creationId xmlns:a16="http://schemas.microsoft.com/office/drawing/2014/main" id="{47D220DB-753D-9009-E3B2-968BCB12601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848600" y="948209"/>
            <a:ext cx="3695700" cy="4678080"/>
          </a:xfrm>
          <a:prstGeom prst="rect">
            <a:avLst/>
          </a:prstGeom>
        </p:spPr>
      </p:pic>
      <p:pic>
        <p:nvPicPr>
          <p:cNvPr id="6" name="Picture Placeholder 8">
            <a:extLst>
              <a:ext uri="{FF2B5EF4-FFF2-40B4-BE49-F238E27FC236}">
                <a16:creationId xmlns:a16="http://schemas.microsoft.com/office/drawing/2014/main" id="{93BAF3BA-506C-CEDE-31A8-0E2F7E862A0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4860594" y="948210"/>
            <a:ext cx="2705674" cy="2175164"/>
          </a:xfrm>
          <a:prstGeom prst="rect">
            <a:avLst/>
          </a:prstGeom>
        </p:spPr>
      </p:pic>
      <p:sp>
        <p:nvSpPr>
          <p:cNvPr id="7" name="Title 1">
            <a:extLst>
              <a:ext uri="{FF2B5EF4-FFF2-40B4-BE49-F238E27FC236}">
                <a16:creationId xmlns:a16="http://schemas.microsoft.com/office/drawing/2014/main" id="{D627D40C-5450-0B96-10EC-7A6EB80673C8}"/>
              </a:ext>
            </a:extLst>
          </p:cNvPr>
          <p:cNvSpPr>
            <a:spLocks noGrp="1"/>
          </p:cNvSpPr>
          <p:nvPr>
            <p:ph type="title" hasCustomPrompt="1"/>
          </p:nvPr>
        </p:nvSpPr>
        <p:spPr>
          <a:xfrm>
            <a:off x="633632" y="722842"/>
            <a:ext cx="3611880" cy="343957"/>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8" name="Text Placeholder 10">
            <a:extLst>
              <a:ext uri="{FF2B5EF4-FFF2-40B4-BE49-F238E27FC236}">
                <a16:creationId xmlns:a16="http://schemas.microsoft.com/office/drawing/2014/main" id="{E4D7BC14-B8F4-8C70-3780-52E71B389EE4}"/>
              </a:ext>
            </a:extLst>
          </p:cNvPr>
          <p:cNvSpPr>
            <a:spLocks noGrp="1"/>
          </p:cNvSpPr>
          <p:nvPr>
            <p:ph type="body" sz="quarter" idx="28" hasCustomPrompt="1"/>
          </p:nvPr>
        </p:nvSpPr>
        <p:spPr>
          <a:xfrm>
            <a:off x="633632" y="419100"/>
            <a:ext cx="3611880" cy="225706"/>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3552945414"/>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ype+1_photo">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953C0E95-F19E-0ED7-FE2B-237DA02AA1B9}"/>
              </a:ext>
            </a:extLst>
          </p:cNvPr>
          <p:cNvSpPr>
            <a:spLocks noGrp="1"/>
          </p:cNvSpPr>
          <p:nvPr>
            <p:ph type="body" sz="quarter" idx="16" hasCustomPrompt="1"/>
          </p:nvPr>
        </p:nvSpPr>
        <p:spPr>
          <a:xfrm>
            <a:off x="633632" y="1981200"/>
            <a:ext cx="3346076" cy="496226"/>
          </a:xfrm>
          <a:prstGeom prst="rect">
            <a:avLst/>
          </a:prstGeom>
        </p:spPr>
        <p:txBody>
          <a:bodyPr wrap="square" anchor="t" anchorCtr="0">
            <a:spAutoFit/>
          </a:bodyPr>
          <a:lstStyle>
            <a:lvl1pPr>
              <a:lnSpc>
                <a:spcPts val="2000"/>
              </a:lnSpc>
              <a:defRPr sz="1400" b="0" i="0">
                <a:solidFill>
                  <a:schemeClr val="bg1"/>
                </a:solidFill>
                <a:latin typeface="Calibri Light" panose="020F0302020204030204" pitchFamily="34" charset="0"/>
                <a:cs typeface="Calibri Light" panose="020F0302020204030204" pitchFamily="34" charset="0"/>
              </a:defRPr>
            </a:lvl1pPr>
          </a:lstStyle>
          <a:p>
            <a:r>
              <a:rPr lang="en-US"/>
              <a:t>When you just have a few sentences of type and supporting photos. </a:t>
            </a:r>
          </a:p>
        </p:txBody>
      </p:sp>
      <p:sp>
        <p:nvSpPr>
          <p:cNvPr id="3" name="Picture Placeholder 8">
            <a:extLst>
              <a:ext uri="{FF2B5EF4-FFF2-40B4-BE49-F238E27FC236}">
                <a16:creationId xmlns:a16="http://schemas.microsoft.com/office/drawing/2014/main" id="{96A70B9E-D366-36CB-4835-845ACD985BF4}"/>
              </a:ext>
            </a:extLst>
          </p:cNvPr>
          <p:cNvSpPr>
            <a:spLocks noGrp="1"/>
          </p:cNvSpPr>
          <p:nvPr>
            <p:ph type="pic" sz="quarter" idx="26"/>
          </p:nvPr>
        </p:nvSpPr>
        <p:spPr>
          <a:xfrm>
            <a:off x="5067300" y="922229"/>
            <a:ext cx="6477000" cy="4710475"/>
          </a:xfrm>
          <a:prstGeom prst="rect">
            <a:avLst/>
          </a:prstGeom>
        </p:spPr>
        <p:txBody>
          <a:bodyPr/>
          <a:lstStyle/>
          <a:p>
            <a:endParaRPr lang="en-US"/>
          </a:p>
        </p:txBody>
      </p:sp>
      <p:sp>
        <p:nvSpPr>
          <p:cNvPr id="4" name="Title 1">
            <a:extLst>
              <a:ext uri="{FF2B5EF4-FFF2-40B4-BE49-F238E27FC236}">
                <a16:creationId xmlns:a16="http://schemas.microsoft.com/office/drawing/2014/main" id="{9DE52C79-B543-C221-B6BE-B72B78C481C5}"/>
              </a:ext>
            </a:extLst>
          </p:cNvPr>
          <p:cNvSpPr>
            <a:spLocks noGrp="1"/>
          </p:cNvSpPr>
          <p:nvPr>
            <p:ph type="title" hasCustomPrompt="1"/>
          </p:nvPr>
        </p:nvSpPr>
        <p:spPr>
          <a:xfrm>
            <a:off x="633632" y="722842"/>
            <a:ext cx="3611880" cy="343957"/>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5" name="Text Placeholder 10">
            <a:extLst>
              <a:ext uri="{FF2B5EF4-FFF2-40B4-BE49-F238E27FC236}">
                <a16:creationId xmlns:a16="http://schemas.microsoft.com/office/drawing/2014/main" id="{0A19AA13-C08A-D0E6-EC94-5A71061E5972}"/>
              </a:ext>
            </a:extLst>
          </p:cNvPr>
          <p:cNvSpPr>
            <a:spLocks noGrp="1"/>
          </p:cNvSpPr>
          <p:nvPr>
            <p:ph type="body" sz="quarter" idx="28" hasCustomPrompt="1"/>
          </p:nvPr>
        </p:nvSpPr>
        <p:spPr>
          <a:xfrm>
            <a:off x="633632" y="419100"/>
            <a:ext cx="3611880" cy="225706"/>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3427794721"/>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ype+1_Photo_Blur">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953C0E95-F19E-0ED7-FE2B-237DA02AA1B9}"/>
              </a:ext>
            </a:extLst>
          </p:cNvPr>
          <p:cNvSpPr>
            <a:spLocks noGrp="1"/>
          </p:cNvSpPr>
          <p:nvPr>
            <p:ph type="body" sz="quarter" idx="16" hasCustomPrompt="1"/>
          </p:nvPr>
        </p:nvSpPr>
        <p:spPr>
          <a:xfrm>
            <a:off x="633632" y="1981200"/>
            <a:ext cx="3346076" cy="496226"/>
          </a:xfrm>
          <a:prstGeom prst="rect">
            <a:avLst/>
          </a:prstGeom>
        </p:spPr>
        <p:txBody>
          <a:bodyPr wrap="square" anchor="t" anchorCtr="0">
            <a:spAutoFit/>
          </a:bodyPr>
          <a:lstStyle>
            <a:lvl1pPr>
              <a:lnSpc>
                <a:spcPts val="2000"/>
              </a:lnSpc>
              <a:defRPr sz="1400" b="0" i="0">
                <a:solidFill>
                  <a:schemeClr val="bg1"/>
                </a:solidFill>
                <a:latin typeface="Calibri Light" panose="020F0302020204030204" pitchFamily="34" charset="0"/>
                <a:cs typeface="Calibri Light" panose="020F0302020204030204" pitchFamily="34" charset="0"/>
              </a:defRPr>
            </a:lvl1pPr>
          </a:lstStyle>
          <a:p>
            <a:r>
              <a:rPr lang="en-US"/>
              <a:t>When you just have a few sentences of type and supporting photos</a:t>
            </a:r>
          </a:p>
        </p:txBody>
      </p:sp>
      <p:sp>
        <p:nvSpPr>
          <p:cNvPr id="3" name="Picture Placeholder 8">
            <a:extLst>
              <a:ext uri="{FF2B5EF4-FFF2-40B4-BE49-F238E27FC236}">
                <a16:creationId xmlns:a16="http://schemas.microsoft.com/office/drawing/2014/main" id="{96A70B9E-D366-36CB-4835-845ACD985BF4}"/>
              </a:ext>
            </a:extLst>
          </p:cNvPr>
          <p:cNvSpPr>
            <a:spLocks noGrp="1"/>
          </p:cNvSpPr>
          <p:nvPr>
            <p:ph type="pic" sz="quarter" idx="26"/>
          </p:nvPr>
        </p:nvSpPr>
        <p:spPr>
          <a:xfrm>
            <a:off x="5067300" y="922229"/>
            <a:ext cx="6477000" cy="4710475"/>
          </a:xfrm>
          <a:prstGeom prst="rect">
            <a:avLst/>
          </a:prstGeom>
        </p:spPr>
        <p:txBody>
          <a:bodyPr/>
          <a:lstStyle/>
          <a:p>
            <a:endParaRPr lang="en-US"/>
          </a:p>
        </p:txBody>
      </p:sp>
      <p:sp>
        <p:nvSpPr>
          <p:cNvPr id="4" name="Title 1">
            <a:extLst>
              <a:ext uri="{FF2B5EF4-FFF2-40B4-BE49-F238E27FC236}">
                <a16:creationId xmlns:a16="http://schemas.microsoft.com/office/drawing/2014/main" id="{C03930C0-6C91-A5B6-792F-04CF2D36D2D6}"/>
              </a:ext>
            </a:extLst>
          </p:cNvPr>
          <p:cNvSpPr>
            <a:spLocks noGrp="1"/>
          </p:cNvSpPr>
          <p:nvPr>
            <p:ph type="title" hasCustomPrompt="1"/>
          </p:nvPr>
        </p:nvSpPr>
        <p:spPr>
          <a:xfrm>
            <a:off x="633632" y="722842"/>
            <a:ext cx="3611880" cy="343957"/>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5" name="Text Placeholder 10">
            <a:extLst>
              <a:ext uri="{FF2B5EF4-FFF2-40B4-BE49-F238E27FC236}">
                <a16:creationId xmlns:a16="http://schemas.microsoft.com/office/drawing/2014/main" id="{15DEBE63-B16C-3AD7-6270-ECA63D2CC6DA}"/>
              </a:ext>
            </a:extLst>
          </p:cNvPr>
          <p:cNvSpPr>
            <a:spLocks noGrp="1"/>
          </p:cNvSpPr>
          <p:nvPr>
            <p:ph type="body" sz="quarter" idx="28" hasCustomPrompt="1"/>
          </p:nvPr>
        </p:nvSpPr>
        <p:spPr>
          <a:xfrm>
            <a:off x="633632" y="419100"/>
            <a:ext cx="3611880" cy="225706"/>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1735540358"/>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_Dark">
    <p:bg>
      <p:bgPr>
        <a:solidFill>
          <a:srgbClr val="060606"/>
        </a:solidFill>
        <a:effectLst/>
      </p:bgPr>
    </p:bg>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B8E369A2-FC86-4140-9080-E549260B9180}"/>
              </a:ext>
            </a:extLst>
          </p:cNvPr>
          <p:cNvSpPr>
            <a:spLocks noGrp="1"/>
          </p:cNvSpPr>
          <p:nvPr>
            <p:ph type="body" sz="quarter" idx="11" hasCustomPrompt="1"/>
          </p:nvPr>
        </p:nvSpPr>
        <p:spPr>
          <a:xfrm>
            <a:off x="635825" y="4670399"/>
            <a:ext cx="7068944" cy="455381"/>
          </a:xfrm>
          <a:prstGeom prst="rect">
            <a:avLst/>
          </a:prstGeom>
        </p:spPr>
        <p:txBody>
          <a:bodyPr wrap="square">
            <a:spAutoFit/>
          </a:bodyPr>
          <a:lstStyle>
            <a:lvl1pPr>
              <a:lnSpc>
                <a:spcPct val="150000"/>
              </a:lnSpc>
              <a:spcBef>
                <a:spcPts val="0"/>
              </a:spcBef>
              <a:defRPr sz="220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effectLst/>
              </a:rPr>
              <a:t>Sub-description text goes here over one or two lines</a:t>
            </a:r>
            <a:endParaRPr lang="en-US"/>
          </a:p>
        </p:txBody>
      </p:sp>
      <p:sp>
        <p:nvSpPr>
          <p:cNvPr id="14" name="Text Placeholder 4">
            <a:extLst>
              <a:ext uri="{FF2B5EF4-FFF2-40B4-BE49-F238E27FC236}">
                <a16:creationId xmlns:a16="http://schemas.microsoft.com/office/drawing/2014/main" id="{2F6A18E7-9305-4C6B-A5A3-4962D30A22A2}"/>
              </a:ext>
            </a:extLst>
          </p:cNvPr>
          <p:cNvSpPr>
            <a:spLocks noGrp="1"/>
          </p:cNvSpPr>
          <p:nvPr>
            <p:ph type="body" sz="quarter" idx="12" hasCustomPrompt="1"/>
          </p:nvPr>
        </p:nvSpPr>
        <p:spPr>
          <a:xfrm>
            <a:off x="635825" y="5393921"/>
            <a:ext cx="6489700" cy="200055"/>
          </a:xfrm>
          <a:prstGeom prst="rect">
            <a:avLst/>
          </a:prstGeom>
        </p:spPr>
        <p:txBody>
          <a:bodyPr>
            <a:spAutoFit/>
          </a:bodyPr>
          <a:lstStyle>
            <a:lvl1pPr>
              <a:lnSpc>
                <a:spcPct val="100000"/>
              </a:lnSpc>
              <a:spcBef>
                <a:spcPts val="0"/>
              </a:spcBef>
              <a:defRPr sz="1300" b="1" i="0" spc="400" baseline="0">
                <a:solidFill>
                  <a:srgbClr val="00F6FF"/>
                </a:solidFill>
                <a:latin typeface="Calibri" panose="020F0502020204030204" pitchFamily="34" charset="0"/>
                <a:cs typeface="Calibri" panose="020F0502020204030204" pitchFamily="34" charset="0"/>
              </a:defRPr>
            </a:lvl1pPr>
            <a:lvl2pPr>
              <a:buNone/>
              <a:defRPr/>
            </a:lvl2pPr>
          </a:lstStyle>
          <a:p>
            <a:pPr lvl="0"/>
            <a:r>
              <a:rPr lang="en-US">
                <a:effectLst/>
              </a:rPr>
              <a:t>DECEMBER 2022</a:t>
            </a:r>
            <a:endParaRPr lang="en-US"/>
          </a:p>
        </p:txBody>
      </p:sp>
      <p:sp>
        <p:nvSpPr>
          <p:cNvPr id="8" name="Text Placeholder 4">
            <a:extLst>
              <a:ext uri="{FF2B5EF4-FFF2-40B4-BE49-F238E27FC236}">
                <a16:creationId xmlns:a16="http://schemas.microsoft.com/office/drawing/2014/main" id="{DF86B7FC-77D7-4734-103B-B7BEE343FE4C}"/>
              </a:ext>
            </a:extLst>
          </p:cNvPr>
          <p:cNvSpPr>
            <a:spLocks noGrp="1"/>
          </p:cNvSpPr>
          <p:nvPr>
            <p:ph type="body" sz="quarter" idx="10" hasCustomPrompt="1"/>
          </p:nvPr>
        </p:nvSpPr>
        <p:spPr>
          <a:xfrm>
            <a:off x="635825" y="1653938"/>
            <a:ext cx="8060366" cy="2103140"/>
          </a:xfrm>
          <a:prstGeom prst="rect">
            <a:avLst/>
          </a:prstGeom>
        </p:spPr>
        <p:txBody>
          <a:bodyPr wrap="square">
            <a:spAutoFit/>
          </a:bodyPr>
          <a:lstStyle>
            <a:lvl1pPr>
              <a:lnSpc>
                <a:spcPts val="8200"/>
              </a:lnSpc>
              <a:spcBef>
                <a:spcPts val="0"/>
              </a:spcBef>
              <a:defRPr sz="8000" b="0" i="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t>Presentation Cover with Longer Title</a:t>
            </a:r>
          </a:p>
        </p:txBody>
      </p:sp>
    </p:spTree>
    <p:extLst>
      <p:ext uri="{BB962C8B-B14F-4D97-AF65-F5344CB8AC3E}">
        <p14:creationId xmlns:p14="http://schemas.microsoft.com/office/powerpoint/2010/main" val="700882829"/>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Quote_Larg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433DDFE8-68E0-F21D-DCE9-D9E38F969DA2}"/>
              </a:ext>
            </a:extLst>
          </p:cNvPr>
          <p:cNvSpPr>
            <a:spLocks noGrp="1"/>
          </p:cNvSpPr>
          <p:nvPr>
            <p:ph type="body" sz="quarter" idx="11" hasCustomPrompt="1"/>
          </p:nvPr>
        </p:nvSpPr>
        <p:spPr>
          <a:xfrm>
            <a:off x="630197" y="419100"/>
            <a:ext cx="3732914" cy="153888"/>
          </a:xfrm>
          <a:prstGeom prst="rect">
            <a:avLst/>
          </a:prstGeom>
        </p:spPr>
        <p:txBody>
          <a:bodyPr wrap="square">
            <a:spAutoFit/>
          </a:bodyPr>
          <a:lstStyle>
            <a:lvl1pPr>
              <a:lnSpc>
                <a:spcPct val="100000"/>
              </a:lnSpc>
              <a:spcBef>
                <a:spcPts val="0"/>
              </a:spcBef>
              <a:defRPr sz="1000" b="0" spc="300">
                <a:solidFill>
                  <a:srgbClr val="000000"/>
                </a:solidFill>
                <a:latin typeface="+mj-lt"/>
                <a:cs typeface="Calibri Light" panose="020F0302020204030204" pitchFamily="34" charset="0"/>
              </a:defRPr>
            </a:lvl1pPr>
            <a:lvl2pPr>
              <a:buNone/>
              <a:defRPr/>
            </a:lvl2pPr>
          </a:lstStyle>
          <a:p>
            <a:pPr lvl="0"/>
            <a:r>
              <a:rPr lang="en-US">
                <a:effectLst/>
              </a:rPr>
              <a:t>SECTION TITLE</a:t>
            </a:r>
            <a:endParaRPr lang="en-US"/>
          </a:p>
        </p:txBody>
      </p:sp>
      <p:sp>
        <p:nvSpPr>
          <p:cNvPr id="4" name="Title 2">
            <a:extLst>
              <a:ext uri="{FF2B5EF4-FFF2-40B4-BE49-F238E27FC236}">
                <a16:creationId xmlns:a16="http://schemas.microsoft.com/office/drawing/2014/main" id="{A4A0CF84-1941-A496-4DFE-6EDA7D9D7651}"/>
              </a:ext>
            </a:extLst>
          </p:cNvPr>
          <p:cNvSpPr>
            <a:spLocks noGrp="1"/>
          </p:cNvSpPr>
          <p:nvPr>
            <p:ph type="title" hasCustomPrompt="1"/>
          </p:nvPr>
        </p:nvSpPr>
        <p:spPr>
          <a:xfrm>
            <a:off x="1123950" y="1762728"/>
            <a:ext cx="10248900" cy="1846659"/>
          </a:xfrm>
          <a:prstGeom prst="rect">
            <a:avLst/>
          </a:prstGeom>
        </p:spPr>
        <p:txBody>
          <a:bodyPr wrap="square">
            <a:spAutoFit/>
          </a:bodyPr>
          <a:lstStyle>
            <a:lvl1pPr>
              <a:defRPr sz="6000" b="1" i="0">
                <a:solidFill>
                  <a:schemeClr val="tx1"/>
                </a:solidFill>
                <a:latin typeface="Calibri" panose="020F0502020204030204" pitchFamily="34" charset="0"/>
                <a:cs typeface="Calibri" panose="020F0502020204030204" pitchFamily="34" charset="0"/>
              </a:defRPr>
            </a:lvl1pPr>
          </a:lstStyle>
          <a:p>
            <a:r>
              <a:rPr lang="en-US"/>
              <a:t>Sometimes you need to add a meaningful yet concise quote.”</a:t>
            </a:r>
          </a:p>
        </p:txBody>
      </p:sp>
      <p:sp>
        <p:nvSpPr>
          <p:cNvPr id="6" name="Text Placeholder 4">
            <a:extLst>
              <a:ext uri="{FF2B5EF4-FFF2-40B4-BE49-F238E27FC236}">
                <a16:creationId xmlns:a16="http://schemas.microsoft.com/office/drawing/2014/main" id="{DF2F86F6-216C-D721-7244-AE3BBA0609AA}"/>
              </a:ext>
            </a:extLst>
          </p:cNvPr>
          <p:cNvSpPr>
            <a:spLocks noGrp="1"/>
          </p:cNvSpPr>
          <p:nvPr>
            <p:ph type="body" sz="quarter" idx="16" hasCustomPrompt="1"/>
          </p:nvPr>
        </p:nvSpPr>
        <p:spPr>
          <a:xfrm>
            <a:off x="1123950" y="4231608"/>
            <a:ext cx="4554537" cy="507831"/>
          </a:xfrm>
          <a:prstGeom prst="rect">
            <a:avLst/>
          </a:prstGeom>
        </p:spPr>
        <p:txBody>
          <a:bodyPr wrap="square" anchor="t" anchorCtr="0">
            <a:spAutoFit/>
          </a:bodyPr>
          <a:lstStyle>
            <a:lvl1pPr>
              <a:defRPr sz="1400" b="1" i="0">
                <a:solidFill>
                  <a:schemeClr val="tx1"/>
                </a:solidFill>
                <a:latin typeface="Calibri" panose="020F0502020204030204" pitchFamily="34" charset="0"/>
                <a:cs typeface="Calibri" panose="020F0502020204030204" pitchFamily="34" charset="0"/>
              </a:defRPr>
            </a:lvl1pPr>
          </a:lstStyle>
          <a:p>
            <a:pPr lvl="0"/>
            <a:r>
              <a:rPr lang="en-US" err="1"/>
              <a:t>Firstname</a:t>
            </a:r>
            <a:r>
              <a:rPr lang="en-US"/>
              <a:t> </a:t>
            </a:r>
            <a:r>
              <a:rPr lang="en-US" err="1"/>
              <a:t>Lastname</a:t>
            </a:r>
            <a:endParaRPr lang="en-US"/>
          </a:p>
          <a:p>
            <a:pPr lvl="0"/>
            <a:r>
              <a:rPr lang="en-US"/>
              <a:t>Job Title, Company</a:t>
            </a:r>
          </a:p>
        </p:txBody>
      </p:sp>
      <p:sp>
        <p:nvSpPr>
          <p:cNvPr id="9" name="Title 2">
            <a:extLst>
              <a:ext uri="{FF2B5EF4-FFF2-40B4-BE49-F238E27FC236}">
                <a16:creationId xmlns:a16="http://schemas.microsoft.com/office/drawing/2014/main" id="{636A723C-C15E-DD81-7189-CFA5D70243A9}"/>
              </a:ext>
            </a:extLst>
          </p:cNvPr>
          <p:cNvSpPr txBox="1">
            <a:spLocks/>
          </p:cNvSpPr>
          <p:nvPr userDrawn="1"/>
        </p:nvSpPr>
        <p:spPr>
          <a:xfrm>
            <a:off x="647700" y="1762728"/>
            <a:ext cx="450695" cy="923330"/>
          </a:xfrm>
          <a:prstGeom prst="rect">
            <a:avLst/>
          </a:prstGeom>
        </p:spPr>
        <p:txBody>
          <a:bodyPr vert="horz" wrap="square" lIns="0" tIns="0" rIns="0" bIns="0" rtlCol="0" anchor="t">
            <a:spAutoFit/>
          </a:bodyPr>
          <a:lstStyle>
            <a:lvl1pPr algn="l" defTabSz="914400" rtl="0" eaLnBrk="1" latinLnBrk="0" hangingPunct="1">
              <a:lnSpc>
                <a:spcPct val="100000"/>
              </a:lnSpc>
              <a:spcBef>
                <a:spcPct val="0"/>
              </a:spcBef>
              <a:buNone/>
              <a:defRPr sz="6000" b="1" i="0" kern="1200">
                <a:solidFill>
                  <a:schemeClr val="tx1"/>
                </a:solidFill>
                <a:latin typeface="Calibri" panose="020F0502020204030204" pitchFamily="34" charset="0"/>
                <a:ea typeface="Calibri Light" panose="020F0302020204030204" pitchFamily="34" charset="0"/>
                <a:cs typeface="Calibri" panose="020F0502020204030204" pitchFamily="34" charset="0"/>
              </a:defRPr>
            </a:lvl1pPr>
          </a:lstStyle>
          <a:p>
            <a:r>
              <a:rPr lang="en-US"/>
              <a:t>“</a:t>
            </a:r>
          </a:p>
        </p:txBody>
      </p:sp>
      <p:sp>
        <p:nvSpPr>
          <p:cNvPr id="7" name="Text Placeholder 3">
            <a:extLst>
              <a:ext uri="{FF2B5EF4-FFF2-40B4-BE49-F238E27FC236}">
                <a16:creationId xmlns:a16="http://schemas.microsoft.com/office/drawing/2014/main" id="{6BDB76AC-B244-C159-B205-D8B830CCA43A}"/>
              </a:ext>
            </a:extLst>
          </p:cNvPr>
          <p:cNvSpPr txBox="1">
            <a:spLocks/>
          </p:cNvSpPr>
          <p:nvPr userDrawn="1"/>
        </p:nvSpPr>
        <p:spPr>
          <a:xfrm>
            <a:off x="11340916"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tx1"/>
                </a:solidFill>
              </a:rPr>
              <a:pPr lvl="0"/>
              <a:t>‹#›</a:t>
            </a:fld>
            <a:endParaRPr lang="en-US" sz="1000">
              <a:solidFill>
                <a:schemeClr val="tx1"/>
              </a:solidFill>
            </a:endParaRPr>
          </a:p>
        </p:txBody>
      </p:sp>
    </p:spTree>
    <p:extLst>
      <p:ext uri="{BB962C8B-B14F-4D97-AF65-F5344CB8AC3E}">
        <p14:creationId xmlns:p14="http://schemas.microsoft.com/office/powerpoint/2010/main" val="302092128"/>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Our_People_1_Person">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Text Placeholder 4">
            <a:extLst>
              <a:ext uri="{FF2B5EF4-FFF2-40B4-BE49-F238E27FC236}">
                <a16:creationId xmlns:a16="http://schemas.microsoft.com/office/drawing/2014/main" id="{BD3CE1C1-8D34-F5FB-A65B-3074985EA78D}"/>
              </a:ext>
            </a:extLst>
          </p:cNvPr>
          <p:cNvSpPr>
            <a:spLocks noGrp="1"/>
          </p:cNvSpPr>
          <p:nvPr>
            <p:ph type="body" sz="quarter" idx="11" hasCustomPrompt="1"/>
          </p:nvPr>
        </p:nvSpPr>
        <p:spPr>
          <a:xfrm>
            <a:off x="633632" y="419100"/>
            <a:ext cx="3467100" cy="153888"/>
          </a:xfrm>
          <a:prstGeom prst="rect">
            <a:avLst/>
          </a:prstGeom>
        </p:spPr>
        <p:txBody>
          <a:bodyPr wrap="square">
            <a:spAutoFit/>
          </a:bodyPr>
          <a:lstStyle>
            <a:lvl1pPr>
              <a:lnSpc>
                <a:spcPct val="100000"/>
              </a:lnSpc>
              <a:spcBef>
                <a:spcPts val="0"/>
              </a:spcBef>
              <a:defRPr sz="1000" b="0" i="0" spc="300">
                <a:solidFill>
                  <a:schemeClr val="tx1"/>
                </a:solidFill>
                <a:latin typeface="Calibri" panose="020F0502020204030204" pitchFamily="34" charset="0"/>
                <a:cs typeface="Calibri" panose="020F0502020204030204" pitchFamily="34" charset="0"/>
              </a:defRPr>
            </a:lvl1pPr>
            <a:lvl2pPr>
              <a:buNone/>
              <a:defRPr/>
            </a:lvl2pPr>
          </a:lstStyle>
          <a:p>
            <a:pPr lvl="0"/>
            <a:r>
              <a:rPr lang="en-US">
                <a:effectLst/>
              </a:rPr>
              <a:t>SECTION TITLE</a:t>
            </a:r>
            <a:endParaRPr lang="en-US"/>
          </a:p>
        </p:txBody>
      </p:sp>
      <p:sp>
        <p:nvSpPr>
          <p:cNvPr id="7" name="Text Placeholder 4">
            <a:extLst>
              <a:ext uri="{FF2B5EF4-FFF2-40B4-BE49-F238E27FC236}">
                <a16:creationId xmlns:a16="http://schemas.microsoft.com/office/drawing/2014/main" id="{97881F8F-A8EB-2813-47A6-219B2122F63E}"/>
              </a:ext>
            </a:extLst>
          </p:cNvPr>
          <p:cNvSpPr>
            <a:spLocks noGrp="1"/>
          </p:cNvSpPr>
          <p:nvPr>
            <p:ph type="body" sz="quarter" idx="25" hasCustomPrompt="1"/>
          </p:nvPr>
        </p:nvSpPr>
        <p:spPr>
          <a:xfrm>
            <a:off x="633632" y="948837"/>
            <a:ext cx="3467100" cy="1181285"/>
          </a:xfrm>
          <a:prstGeom prst="rect">
            <a:avLst/>
          </a:prstGeom>
        </p:spPr>
        <p:txBody>
          <a:bodyPr wrap="square">
            <a:spAutoFit/>
          </a:bodyPr>
          <a:lstStyle>
            <a:lvl1pPr>
              <a:lnSpc>
                <a:spcPts val="4600"/>
              </a:lnSpc>
              <a:spcBef>
                <a:spcPts val="0"/>
              </a:spcBef>
              <a:defRPr sz="4400" b="0" i="0" spc="0">
                <a:solidFill>
                  <a:schemeClr val="tx1"/>
                </a:solidFill>
                <a:latin typeface="Calibri" panose="020F0502020204030204" pitchFamily="34" charset="0"/>
                <a:cs typeface="Calibri" panose="020F0502020204030204" pitchFamily="34" charset="0"/>
              </a:defRPr>
            </a:lvl1pPr>
            <a:lvl2pPr>
              <a:buNone/>
              <a:defRPr/>
            </a:lvl2pPr>
          </a:lstStyle>
          <a:p>
            <a:pPr lvl="0"/>
            <a:r>
              <a:rPr lang="en-US">
                <a:effectLst/>
              </a:rPr>
              <a:t>Name</a:t>
            </a:r>
          </a:p>
          <a:p>
            <a:pPr lvl="0"/>
            <a:r>
              <a:rPr lang="en-US" err="1">
                <a:effectLst/>
              </a:rPr>
              <a:t>Lastname</a:t>
            </a:r>
            <a:endParaRPr lang="en-US"/>
          </a:p>
        </p:txBody>
      </p:sp>
      <p:sp>
        <p:nvSpPr>
          <p:cNvPr id="8" name="Text Placeholder 4">
            <a:extLst>
              <a:ext uri="{FF2B5EF4-FFF2-40B4-BE49-F238E27FC236}">
                <a16:creationId xmlns:a16="http://schemas.microsoft.com/office/drawing/2014/main" id="{10CE64FB-25EE-A414-B066-FC99784E85DB}"/>
              </a:ext>
            </a:extLst>
          </p:cNvPr>
          <p:cNvSpPr>
            <a:spLocks noGrp="1"/>
          </p:cNvSpPr>
          <p:nvPr>
            <p:ph type="body" sz="quarter" idx="16" hasCustomPrompt="1"/>
          </p:nvPr>
        </p:nvSpPr>
        <p:spPr>
          <a:xfrm>
            <a:off x="633632" y="2916936"/>
            <a:ext cx="4648200" cy="2548070"/>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tx1"/>
                </a:solidFill>
                <a:latin typeface="Calibri Light" panose="020F0302020204030204" pitchFamily="34" charset="0"/>
                <a:cs typeface="Calibri Light" panose="020F0302020204030204" pitchFamily="34" charset="0"/>
              </a:defRPr>
            </a:lvl1pPr>
          </a:lstStyle>
          <a:p>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Leo </a:t>
            </a:r>
            <a:r>
              <a:rPr lang="en-US" err="1"/>
              <a:t>luctus</a:t>
            </a:r>
            <a:r>
              <a:rPr lang="en-US"/>
              <a:t> </a:t>
            </a:r>
            <a:r>
              <a:rPr lang="en-US" err="1"/>
              <a:t>adipiscing</a:t>
            </a:r>
            <a:r>
              <a:rPr lang="en-US"/>
              <a:t> </a:t>
            </a:r>
            <a:r>
              <a:rPr lang="en-US" err="1"/>
              <a:t>feugiat</a:t>
            </a:r>
            <a:r>
              <a:rPr lang="en-US"/>
              <a:t> </a:t>
            </a:r>
            <a:r>
              <a:rPr lang="en-US" err="1"/>
              <a:t>viverra</a:t>
            </a:r>
            <a:r>
              <a:rPr lang="en-US"/>
              <a:t> </a:t>
            </a:r>
            <a:r>
              <a:rPr lang="en-US" err="1"/>
              <a:t>facilisi</a:t>
            </a:r>
            <a:r>
              <a:rPr lang="en-US"/>
              <a:t>. </a:t>
            </a:r>
            <a:r>
              <a:rPr lang="en-US" err="1"/>
              <a:t>Tristique</a:t>
            </a:r>
            <a:r>
              <a:rPr lang="en-US"/>
              <a:t> </a:t>
            </a:r>
            <a:r>
              <a:rPr lang="en-US" err="1"/>
              <a:t>aliquet</a:t>
            </a:r>
            <a:r>
              <a:rPr lang="en-US"/>
              <a:t> </a:t>
            </a:r>
            <a:r>
              <a:rPr lang="en-US" err="1"/>
              <a:t>tempor</a:t>
            </a:r>
            <a:r>
              <a:rPr lang="en-US"/>
              <a:t>, </a:t>
            </a:r>
            <a:r>
              <a:rPr lang="en-US" err="1"/>
              <a:t>tortor</a:t>
            </a:r>
            <a:r>
              <a:rPr lang="en-US"/>
              <a:t> </a:t>
            </a:r>
            <a:r>
              <a:rPr lang="en-US" err="1"/>
              <a:t>amet</a:t>
            </a:r>
            <a:r>
              <a:rPr lang="en-US"/>
              <a:t> </a:t>
            </a:r>
            <a:r>
              <a:rPr lang="en-US" err="1"/>
              <a:t>scelerisque</a:t>
            </a:r>
            <a:r>
              <a:rPr lang="en-US"/>
              <a:t> fermentum. </a:t>
            </a:r>
            <a:r>
              <a:rPr lang="en-US" err="1"/>
              <a:t>Venenatis</a:t>
            </a:r>
            <a:r>
              <a:rPr lang="en-US"/>
              <a:t>, </a:t>
            </a:r>
            <a:r>
              <a:rPr lang="en-US" err="1"/>
              <a:t>quam</a:t>
            </a:r>
            <a:r>
              <a:rPr lang="en-US"/>
              <a:t> </a:t>
            </a:r>
            <a:r>
              <a:rPr lang="en-US" err="1"/>
              <a:t>consequat</a:t>
            </a:r>
            <a:r>
              <a:rPr lang="en-US"/>
              <a:t> </a:t>
            </a:r>
            <a:r>
              <a:rPr lang="en-US" err="1"/>
              <a:t>netus</a:t>
            </a:r>
            <a:r>
              <a:rPr lang="en-US"/>
              <a:t> magna </a:t>
            </a:r>
            <a:r>
              <a:rPr lang="en-US" err="1"/>
              <a:t>eleifend</a:t>
            </a:r>
            <a:r>
              <a:rPr lang="en-US"/>
              <a:t> </a:t>
            </a:r>
            <a:r>
              <a:rPr lang="en-US" err="1"/>
              <a:t>eget</a:t>
            </a:r>
            <a:r>
              <a:rPr lang="en-US"/>
              <a:t>. Eros </a:t>
            </a:r>
            <a:r>
              <a:rPr lang="en-US" err="1"/>
              <a:t>orci</a:t>
            </a:r>
            <a:r>
              <a:rPr lang="en-US"/>
              <a:t> </a:t>
            </a:r>
            <a:r>
              <a:rPr lang="en-US" err="1"/>
              <a:t>commodo</a:t>
            </a:r>
            <a:r>
              <a:rPr lang="en-US"/>
              <a:t> at </a:t>
            </a:r>
            <a:r>
              <a:rPr lang="en-US" err="1"/>
              <a:t>pellentesque</a:t>
            </a:r>
            <a:r>
              <a:rPr lang="en-US"/>
              <a:t> </a:t>
            </a:r>
            <a:r>
              <a:rPr lang="en-US" err="1"/>
              <a:t>tellus</a:t>
            </a:r>
            <a:r>
              <a:rPr lang="en-US"/>
              <a:t> </a:t>
            </a:r>
            <a:r>
              <a:rPr lang="en-US" err="1"/>
              <a:t>malesuada</a:t>
            </a:r>
            <a:r>
              <a:rPr lang="en-US"/>
              <a:t>. Leo dui </a:t>
            </a:r>
            <a:r>
              <a:rPr lang="en-US" err="1"/>
              <a:t>sapien</a:t>
            </a:r>
            <a:r>
              <a:rPr lang="en-US"/>
              <a:t>, </a:t>
            </a:r>
            <a:r>
              <a:rPr lang="en-US" err="1"/>
              <a:t>imperdiet</a:t>
            </a:r>
            <a:r>
              <a:rPr lang="en-US"/>
              <a:t> </a:t>
            </a:r>
            <a:r>
              <a:rPr lang="en-US" err="1"/>
              <a:t>molestie</a:t>
            </a:r>
            <a:r>
              <a:rPr lang="en-US"/>
              <a:t> </a:t>
            </a:r>
            <a:r>
              <a:rPr lang="en-US" err="1"/>
              <a:t>tristique</a:t>
            </a:r>
            <a:r>
              <a:rPr lang="en-US"/>
              <a:t>. Cras sit integer </a:t>
            </a:r>
            <a:r>
              <a:rPr lang="en-US" err="1"/>
              <a:t>porttitor</a:t>
            </a:r>
            <a:r>
              <a:rPr lang="en-US"/>
              <a:t> </a:t>
            </a:r>
            <a:r>
              <a:rPr lang="en-US" err="1"/>
              <a:t>enim</a:t>
            </a:r>
            <a:r>
              <a:rPr lang="en-US"/>
              <a:t> </a:t>
            </a:r>
            <a:r>
              <a:rPr lang="en-US" err="1"/>
              <a:t>mauris</a:t>
            </a:r>
            <a:r>
              <a:rPr lang="en-US"/>
              <a:t> </a:t>
            </a:r>
            <a:r>
              <a:rPr lang="en-US" err="1"/>
              <a:t>morbi</a:t>
            </a:r>
            <a:r>
              <a:rPr lang="en-US"/>
              <a:t> </a:t>
            </a:r>
            <a:r>
              <a:rPr lang="en-US" err="1"/>
              <a:t>tincidunt</a:t>
            </a:r>
            <a:r>
              <a:rPr lang="en-US"/>
              <a:t> </a:t>
            </a:r>
            <a:r>
              <a:rPr lang="en-US" err="1"/>
              <a:t>sem</a:t>
            </a:r>
            <a:r>
              <a:rPr lang="en-US"/>
              <a:t> </a:t>
            </a:r>
            <a:r>
              <a:rPr lang="en-US" err="1"/>
              <a:t>volutpat</a:t>
            </a:r>
            <a:r>
              <a:rPr lang="en-US"/>
              <a:t>. Magna in </a:t>
            </a:r>
            <a:r>
              <a:rPr lang="en-US" err="1"/>
              <a:t>aliquam</a:t>
            </a:r>
            <a:r>
              <a:rPr lang="en-US"/>
              <a:t> </a:t>
            </a:r>
            <a:r>
              <a:rPr lang="en-US" err="1"/>
              <a:t>eget</a:t>
            </a:r>
            <a:r>
              <a:rPr lang="en-US"/>
              <a:t> </a:t>
            </a:r>
            <a:r>
              <a:rPr lang="en-US" err="1"/>
              <a:t>consectetur</a:t>
            </a:r>
            <a:r>
              <a:rPr lang="en-US"/>
              <a:t> </a:t>
            </a:r>
            <a:r>
              <a:rPr lang="en-US" err="1"/>
              <a:t>consequat</a:t>
            </a:r>
            <a:r>
              <a:rPr lang="en-US"/>
              <a:t>. </a:t>
            </a:r>
            <a:r>
              <a:rPr lang="en-US" err="1"/>
              <a:t>Tortor</a:t>
            </a:r>
            <a:r>
              <a:rPr lang="en-US"/>
              <a:t> </a:t>
            </a:r>
            <a:r>
              <a:rPr lang="en-US" err="1"/>
              <a:t>rutrum</a:t>
            </a:r>
            <a:r>
              <a:rPr lang="en-US"/>
              <a:t> </a:t>
            </a:r>
            <a:r>
              <a:rPr lang="en-US" err="1"/>
              <a:t>laoreet</a:t>
            </a:r>
            <a:r>
              <a:rPr lang="en-US"/>
              <a:t> </a:t>
            </a:r>
            <a:r>
              <a:rPr lang="en-US" err="1"/>
              <a:t>morbi</a:t>
            </a:r>
            <a:r>
              <a:rPr lang="en-US"/>
              <a:t> </a:t>
            </a:r>
            <a:r>
              <a:rPr lang="en-US" err="1"/>
              <a:t>pretium</a:t>
            </a:r>
            <a:r>
              <a:rPr lang="en-US"/>
              <a:t> </a:t>
            </a:r>
            <a:r>
              <a:rPr lang="en-US" err="1"/>
              <a:t>nunc</a:t>
            </a:r>
            <a:r>
              <a:rPr lang="en-US"/>
              <a:t>, </a:t>
            </a:r>
            <a:r>
              <a:rPr lang="en-US" err="1"/>
              <a:t>massa</a:t>
            </a:r>
            <a:r>
              <a:rPr lang="en-US"/>
              <a:t> </a:t>
            </a:r>
            <a:r>
              <a:rPr lang="en-US" err="1"/>
              <a:t>tortor</a:t>
            </a:r>
            <a:r>
              <a:rPr lang="en-US"/>
              <a:t> </a:t>
            </a:r>
            <a:r>
              <a:rPr lang="en-US" err="1"/>
              <a:t>consequat</a:t>
            </a:r>
            <a:r>
              <a:rPr lang="en-US"/>
              <a:t> </a:t>
            </a:r>
            <a:r>
              <a:rPr lang="en-US" err="1"/>
              <a:t>urna</a:t>
            </a:r>
            <a:r>
              <a:rPr lang="en-US"/>
              <a:t>. </a:t>
            </a:r>
            <a:r>
              <a:rPr lang="en-US" err="1"/>
              <a:t>Risus</a:t>
            </a:r>
            <a:r>
              <a:rPr lang="en-US"/>
              <a:t> </a:t>
            </a:r>
            <a:r>
              <a:rPr lang="en-US" err="1"/>
              <a:t>etiam</a:t>
            </a:r>
            <a:r>
              <a:rPr lang="en-US"/>
              <a:t> </a:t>
            </a:r>
            <a:r>
              <a:rPr lang="en-US" err="1"/>
              <a:t>purus</a:t>
            </a:r>
            <a:r>
              <a:rPr lang="en-US"/>
              <a:t> </a:t>
            </a:r>
            <a:r>
              <a:rPr lang="en-US" err="1"/>
              <a:t>mauris</a:t>
            </a:r>
            <a:r>
              <a:rPr lang="en-US"/>
              <a:t> </a:t>
            </a:r>
            <a:r>
              <a:rPr lang="en-US" err="1"/>
              <a:t>donec</a:t>
            </a:r>
            <a:r>
              <a:rPr lang="en-US"/>
              <a:t>. </a:t>
            </a:r>
            <a:r>
              <a:rPr lang="en-US" err="1"/>
              <a:t>Netus</a:t>
            </a:r>
            <a:r>
              <a:rPr lang="en-US"/>
              <a:t> diam </a:t>
            </a:r>
            <a:r>
              <a:rPr lang="en-US" err="1"/>
              <a:t>massa</a:t>
            </a:r>
            <a:r>
              <a:rPr lang="en-US"/>
              <a:t> </a:t>
            </a:r>
            <a:r>
              <a:rPr lang="en-US" err="1"/>
              <a:t>ullamcorper</a:t>
            </a:r>
            <a:r>
              <a:rPr lang="en-US"/>
              <a:t> </a:t>
            </a:r>
            <a:r>
              <a:rPr lang="en-US" err="1"/>
              <a:t>proin</a:t>
            </a:r>
            <a:r>
              <a:rPr lang="en-US"/>
              <a:t> fermentum </a:t>
            </a:r>
            <a:r>
              <a:rPr lang="en-US" err="1"/>
              <a:t>egestas</a:t>
            </a:r>
            <a:r>
              <a:rPr lang="en-US"/>
              <a:t> et </a:t>
            </a:r>
            <a:r>
              <a:rPr lang="en-US" err="1"/>
              <a:t>quis</a:t>
            </a:r>
            <a:r>
              <a:rPr lang="en-US"/>
              <a:t>. </a:t>
            </a:r>
          </a:p>
        </p:txBody>
      </p:sp>
      <p:sp>
        <p:nvSpPr>
          <p:cNvPr id="10" name="Text Placeholder 4">
            <a:extLst>
              <a:ext uri="{FF2B5EF4-FFF2-40B4-BE49-F238E27FC236}">
                <a16:creationId xmlns:a16="http://schemas.microsoft.com/office/drawing/2014/main" id="{52343B4A-3451-DAED-5CA3-845DCEF785DA}"/>
              </a:ext>
            </a:extLst>
          </p:cNvPr>
          <p:cNvSpPr>
            <a:spLocks noGrp="1"/>
          </p:cNvSpPr>
          <p:nvPr>
            <p:ph type="body" sz="quarter" idx="26" hasCustomPrompt="1"/>
          </p:nvPr>
        </p:nvSpPr>
        <p:spPr>
          <a:xfrm>
            <a:off x="633632" y="2406797"/>
            <a:ext cx="46482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tx1"/>
                </a:solidFill>
                <a:latin typeface="Calibri" panose="020F0502020204030204" pitchFamily="34" charset="0"/>
                <a:cs typeface="Calibri" panose="020F0502020204030204" pitchFamily="34" charset="0"/>
              </a:defRPr>
            </a:lvl1pPr>
          </a:lstStyle>
          <a:p>
            <a:r>
              <a:rPr lang="en-US"/>
              <a:t>Title</a:t>
            </a:r>
          </a:p>
        </p:txBody>
      </p:sp>
      <p:sp>
        <p:nvSpPr>
          <p:cNvPr id="12" name="Picture Placeholder 11">
            <a:extLst>
              <a:ext uri="{FF2B5EF4-FFF2-40B4-BE49-F238E27FC236}">
                <a16:creationId xmlns:a16="http://schemas.microsoft.com/office/drawing/2014/main" id="{113F3B94-3699-B384-69C0-18FFCB0A6F02}"/>
              </a:ext>
            </a:extLst>
          </p:cNvPr>
          <p:cNvSpPr>
            <a:spLocks noGrp="1"/>
          </p:cNvSpPr>
          <p:nvPr>
            <p:ph type="pic" sz="quarter" idx="27"/>
          </p:nvPr>
        </p:nvSpPr>
        <p:spPr>
          <a:xfrm>
            <a:off x="6092952" y="0"/>
            <a:ext cx="6099048" cy="6858000"/>
          </a:xfrm>
          <a:prstGeom prst="rect">
            <a:avLst/>
          </a:prstGeom>
        </p:spPr>
        <p:txBody>
          <a:bodyPr/>
          <a:lstStyle/>
          <a:p>
            <a:endParaRPr lang="en-US"/>
          </a:p>
        </p:txBody>
      </p:sp>
      <p:sp>
        <p:nvSpPr>
          <p:cNvPr id="4" name="Text Placeholder 3">
            <a:extLst>
              <a:ext uri="{FF2B5EF4-FFF2-40B4-BE49-F238E27FC236}">
                <a16:creationId xmlns:a16="http://schemas.microsoft.com/office/drawing/2014/main" id="{FC4F95B6-7091-82B3-BCAB-D9319A03C7CC}"/>
              </a:ext>
            </a:extLst>
          </p:cNvPr>
          <p:cNvSpPr txBox="1">
            <a:spLocks/>
          </p:cNvSpPr>
          <p:nvPr userDrawn="1"/>
        </p:nvSpPr>
        <p:spPr>
          <a:xfrm>
            <a:off x="11340916"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tx1"/>
                </a:solidFill>
              </a:rPr>
              <a:pPr lvl="0"/>
              <a:t>‹#›</a:t>
            </a:fld>
            <a:endParaRPr lang="en-US" sz="1000">
              <a:solidFill>
                <a:schemeClr val="tx1"/>
              </a:solidFill>
            </a:endParaRPr>
          </a:p>
        </p:txBody>
      </p:sp>
    </p:spTree>
    <p:extLst>
      <p:ext uri="{BB962C8B-B14F-4D97-AF65-F5344CB8AC3E}">
        <p14:creationId xmlns:p14="http://schemas.microsoft.com/office/powerpoint/2010/main" val="1361396746"/>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Our_People_1_Person_White">
    <p:bg>
      <p:bgPr>
        <a:solidFill>
          <a:schemeClr val="tx1"/>
        </a:solidFill>
        <a:effectLst/>
      </p:bgPr>
    </p:bg>
    <p:spTree>
      <p:nvGrpSpPr>
        <p:cNvPr id="1" name=""/>
        <p:cNvGrpSpPr/>
        <p:nvPr/>
      </p:nvGrpSpPr>
      <p:grpSpPr>
        <a:xfrm>
          <a:off x="0" y="0"/>
          <a:ext cx="0" cy="0"/>
          <a:chOff x="0" y="0"/>
          <a:chExt cx="0" cy="0"/>
        </a:xfrm>
      </p:grpSpPr>
      <p:sp>
        <p:nvSpPr>
          <p:cNvPr id="3" name="Text Placeholder 4">
            <a:extLst>
              <a:ext uri="{FF2B5EF4-FFF2-40B4-BE49-F238E27FC236}">
                <a16:creationId xmlns:a16="http://schemas.microsoft.com/office/drawing/2014/main" id="{BD3CE1C1-8D34-F5FB-A65B-3074985EA78D}"/>
              </a:ext>
            </a:extLst>
          </p:cNvPr>
          <p:cNvSpPr>
            <a:spLocks noGrp="1"/>
          </p:cNvSpPr>
          <p:nvPr>
            <p:ph type="body" sz="quarter" idx="11" hasCustomPrompt="1"/>
          </p:nvPr>
        </p:nvSpPr>
        <p:spPr>
          <a:xfrm>
            <a:off x="633632" y="419100"/>
            <a:ext cx="3467100" cy="153888"/>
          </a:xfrm>
          <a:prstGeom prst="rect">
            <a:avLst/>
          </a:prstGeom>
        </p:spPr>
        <p:txBody>
          <a:bodyPr wrap="square">
            <a:spAutoFit/>
          </a:bodyPr>
          <a:lstStyle>
            <a:lvl1pPr>
              <a:lnSpc>
                <a:spcPct val="100000"/>
              </a:lnSpc>
              <a:spcBef>
                <a:spcPts val="0"/>
              </a:spcBef>
              <a:defRPr sz="1000" b="0" i="0" spc="300">
                <a:solidFill>
                  <a:schemeClr val="bg1"/>
                </a:solidFill>
                <a:latin typeface="Calibri" panose="020F0502020204030204" pitchFamily="34" charset="0"/>
                <a:cs typeface="Calibri" panose="020F0502020204030204" pitchFamily="34" charset="0"/>
              </a:defRPr>
            </a:lvl1pPr>
            <a:lvl2pPr>
              <a:buNone/>
              <a:defRPr/>
            </a:lvl2pPr>
          </a:lstStyle>
          <a:p>
            <a:pPr lvl="0"/>
            <a:r>
              <a:rPr lang="en-US">
                <a:effectLst/>
              </a:rPr>
              <a:t>SECTION TITLE</a:t>
            </a:r>
            <a:endParaRPr lang="en-US"/>
          </a:p>
        </p:txBody>
      </p:sp>
      <p:sp>
        <p:nvSpPr>
          <p:cNvPr id="8" name="Text Placeholder 4">
            <a:extLst>
              <a:ext uri="{FF2B5EF4-FFF2-40B4-BE49-F238E27FC236}">
                <a16:creationId xmlns:a16="http://schemas.microsoft.com/office/drawing/2014/main" id="{10CE64FB-25EE-A414-B066-FC99784E85DB}"/>
              </a:ext>
            </a:extLst>
          </p:cNvPr>
          <p:cNvSpPr>
            <a:spLocks noGrp="1"/>
          </p:cNvSpPr>
          <p:nvPr>
            <p:ph type="body" sz="quarter" idx="16" hasCustomPrompt="1"/>
          </p:nvPr>
        </p:nvSpPr>
        <p:spPr>
          <a:xfrm>
            <a:off x="633632" y="2916936"/>
            <a:ext cx="4648200" cy="2548070"/>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Leo </a:t>
            </a:r>
            <a:r>
              <a:rPr lang="en-US" err="1"/>
              <a:t>luctus</a:t>
            </a:r>
            <a:r>
              <a:rPr lang="en-US"/>
              <a:t> </a:t>
            </a:r>
            <a:r>
              <a:rPr lang="en-US" err="1"/>
              <a:t>adipiscing</a:t>
            </a:r>
            <a:r>
              <a:rPr lang="en-US"/>
              <a:t> </a:t>
            </a:r>
            <a:r>
              <a:rPr lang="en-US" err="1"/>
              <a:t>feugiat</a:t>
            </a:r>
            <a:r>
              <a:rPr lang="en-US"/>
              <a:t> </a:t>
            </a:r>
            <a:r>
              <a:rPr lang="en-US" err="1"/>
              <a:t>viverra</a:t>
            </a:r>
            <a:r>
              <a:rPr lang="en-US"/>
              <a:t> </a:t>
            </a:r>
            <a:r>
              <a:rPr lang="en-US" err="1"/>
              <a:t>facilisi</a:t>
            </a:r>
            <a:r>
              <a:rPr lang="en-US"/>
              <a:t>. </a:t>
            </a:r>
            <a:r>
              <a:rPr lang="en-US" err="1"/>
              <a:t>Tristique</a:t>
            </a:r>
            <a:r>
              <a:rPr lang="en-US"/>
              <a:t> </a:t>
            </a:r>
            <a:r>
              <a:rPr lang="en-US" err="1"/>
              <a:t>aliquet</a:t>
            </a:r>
            <a:r>
              <a:rPr lang="en-US"/>
              <a:t> </a:t>
            </a:r>
            <a:r>
              <a:rPr lang="en-US" err="1"/>
              <a:t>tempor</a:t>
            </a:r>
            <a:r>
              <a:rPr lang="en-US"/>
              <a:t>, </a:t>
            </a:r>
            <a:r>
              <a:rPr lang="en-US" err="1"/>
              <a:t>tortor</a:t>
            </a:r>
            <a:r>
              <a:rPr lang="en-US"/>
              <a:t> </a:t>
            </a:r>
            <a:r>
              <a:rPr lang="en-US" err="1"/>
              <a:t>amet</a:t>
            </a:r>
            <a:r>
              <a:rPr lang="en-US"/>
              <a:t> </a:t>
            </a:r>
            <a:r>
              <a:rPr lang="en-US" err="1"/>
              <a:t>scelerisque</a:t>
            </a:r>
            <a:r>
              <a:rPr lang="en-US"/>
              <a:t> fermentum. </a:t>
            </a:r>
            <a:r>
              <a:rPr lang="en-US" err="1"/>
              <a:t>Venenatis</a:t>
            </a:r>
            <a:r>
              <a:rPr lang="en-US"/>
              <a:t>, </a:t>
            </a:r>
            <a:r>
              <a:rPr lang="en-US" err="1"/>
              <a:t>quam</a:t>
            </a:r>
            <a:r>
              <a:rPr lang="en-US"/>
              <a:t> </a:t>
            </a:r>
            <a:r>
              <a:rPr lang="en-US" err="1"/>
              <a:t>consequat</a:t>
            </a:r>
            <a:r>
              <a:rPr lang="en-US"/>
              <a:t> </a:t>
            </a:r>
            <a:r>
              <a:rPr lang="en-US" err="1"/>
              <a:t>netus</a:t>
            </a:r>
            <a:r>
              <a:rPr lang="en-US"/>
              <a:t> magna </a:t>
            </a:r>
            <a:r>
              <a:rPr lang="en-US" err="1"/>
              <a:t>eleifend</a:t>
            </a:r>
            <a:r>
              <a:rPr lang="en-US"/>
              <a:t> </a:t>
            </a:r>
            <a:r>
              <a:rPr lang="en-US" err="1"/>
              <a:t>eget</a:t>
            </a:r>
            <a:r>
              <a:rPr lang="en-US"/>
              <a:t>. Eros </a:t>
            </a:r>
            <a:r>
              <a:rPr lang="en-US" err="1"/>
              <a:t>orci</a:t>
            </a:r>
            <a:r>
              <a:rPr lang="en-US"/>
              <a:t> </a:t>
            </a:r>
            <a:r>
              <a:rPr lang="en-US" err="1"/>
              <a:t>commodo</a:t>
            </a:r>
            <a:r>
              <a:rPr lang="en-US"/>
              <a:t> at </a:t>
            </a:r>
            <a:r>
              <a:rPr lang="en-US" err="1"/>
              <a:t>pellentesque</a:t>
            </a:r>
            <a:r>
              <a:rPr lang="en-US"/>
              <a:t> </a:t>
            </a:r>
            <a:r>
              <a:rPr lang="en-US" err="1"/>
              <a:t>tellus</a:t>
            </a:r>
            <a:r>
              <a:rPr lang="en-US"/>
              <a:t> </a:t>
            </a:r>
            <a:r>
              <a:rPr lang="en-US" err="1"/>
              <a:t>malesuada</a:t>
            </a:r>
            <a:r>
              <a:rPr lang="en-US"/>
              <a:t>. Leo dui </a:t>
            </a:r>
            <a:r>
              <a:rPr lang="en-US" err="1"/>
              <a:t>sapien</a:t>
            </a:r>
            <a:r>
              <a:rPr lang="en-US"/>
              <a:t>, </a:t>
            </a:r>
            <a:r>
              <a:rPr lang="en-US" err="1"/>
              <a:t>imperdiet</a:t>
            </a:r>
            <a:r>
              <a:rPr lang="en-US"/>
              <a:t> </a:t>
            </a:r>
            <a:r>
              <a:rPr lang="en-US" err="1"/>
              <a:t>molestie</a:t>
            </a:r>
            <a:r>
              <a:rPr lang="en-US"/>
              <a:t> </a:t>
            </a:r>
            <a:r>
              <a:rPr lang="en-US" err="1"/>
              <a:t>tristique</a:t>
            </a:r>
            <a:r>
              <a:rPr lang="en-US"/>
              <a:t>. Cras sit integer </a:t>
            </a:r>
            <a:r>
              <a:rPr lang="en-US" err="1"/>
              <a:t>porttitor</a:t>
            </a:r>
            <a:r>
              <a:rPr lang="en-US"/>
              <a:t> </a:t>
            </a:r>
            <a:r>
              <a:rPr lang="en-US" err="1"/>
              <a:t>enim</a:t>
            </a:r>
            <a:r>
              <a:rPr lang="en-US"/>
              <a:t> </a:t>
            </a:r>
            <a:r>
              <a:rPr lang="en-US" err="1"/>
              <a:t>mauris</a:t>
            </a:r>
            <a:r>
              <a:rPr lang="en-US"/>
              <a:t> </a:t>
            </a:r>
            <a:r>
              <a:rPr lang="en-US" err="1"/>
              <a:t>morbi</a:t>
            </a:r>
            <a:r>
              <a:rPr lang="en-US"/>
              <a:t> </a:t>
            </a:r>
            <a:r>
              <a:rPr lang="en-US" err="1"/>
              <a:t>tincidunt</a:t>
            </a:r>
            <a:r>
              <a:rPr lang="en-US"/>
              <a:t> </a:t>
            </a:r>
            <a:r>
              <a:rPr lang="en-US" err="1"/>
              <a:t>sem</a:t>
            </a:r>
            <a:r>
              <a:rPr lang="en-US"/>
              <a:t> </a:t>
            </a:r>
            <a:r>
              <a:rPr lang="en-US" err="1"/>
              <a:t>volutpat</a:t>
            </a:r>
            <a:r>
              <a:rPr lang="en-US"/>
              <a:t>. Magna in </a:t>
            </a:r>
            <a:r>
              <a:rPr lang="en-US" err="1"/>
              <a:t>aliquam</a:t>
            </a:r>
            <a:r>
              <a:rPr lang="en-US"/>
              <a:t> </a:t>
            </a:r>
            <a:r>
              <a:rPr lang="en-US" err="1"/>
              <a:t>eget</a:t>
            </a:r>
            <a:r>
              <a:rPr lang="en-US"/>
              <a:t> </a:t>
            </a:r>
            <a:r>
              <a:rPr lang="en-US" err="1"/>
              <a:t>consectetur</a:t>
            </a:r>
            <a:r>
              <a:rPr lang="en-US"/>
              <a:t> </a:t>
            </a:r>
            <a:r>
              <a:rPr lang="en-US" err="1"/>
              <a:t>consequat</a:t>
            </a:r>
            <a:r>
              <a:rPr lang="en-US"/>
              <a:t>. </a:t>
            </a:r>
            <a:r>
              <a:rPr lang="en-US" err="1"/>
              <a:t>Tortor</a:t>
            </a:r>
            <a:r>
              <a:rPr lang="en-US"/>
              <a:t> </a:t>
            </a:r>
            <a:r>
              <a:rPr lang="en-US" err="1"/>
              <a:t>rutrum</a:t>
            </a:r>
            <a:r>
              <a:rPr lang="en-US"/>
              <a:t> </a:t>
            </a:r>
            <a:r>
              <a:rPr lang="en-US" err="1"/>
              <a:t>laoreet</a:t>
            </a:r>
            <a:r>
              <a:rPr lang="en-US"/>
              <a:t> </a:t>
            </a:r>
            <a:r>
              <a:rPr lang="en-US" err="1"/>
              <a:t>morbi</a:t>
            </a:r>
            <a:r>
              <a:rPr lang="en-US"/>
              <a:t> </a:t>
            </a:r>
            <a:r>
              <a:rPr lang="en-US" err="1"/>
              <a:t>pretium</a:t>
            </a:r>
            <a:r>
              <a:rPr lang="en-US"/>
              <a:t> </a:t>
            </a:r>
            <a:r>
              <a:rPr lang="en-US" err="1"/>
              <a:t>nunc</a:t>
            </a:r>
            <a:r>
              <a:rPr lang="en-US"/>
              <a:t>, </a:t>
            </a:r>
            <a:r>
              <a:rPr lang="en-US" err="1"/>
              <a:t>massa</a:t>
            </a:r>
            <a:r>
              <a:rPr lang="en-US"/>
              <a:t> </a:t>
            </a:r>
            <a:r>
              <a:rPr lang="en-US" err="1"/>
              <a:t>tortor</a:t>
            </a:r>
            <a:r>
              <a:rPr lang="en-US"/>
              <a:t> </a:t>
            </a:r>
            <a:r>
              <a:rPr lang="en-US" err="1"/>
              <a:t>consequat</a:t>
            </a:r>
            <a:r>
              <a:rPr lang="en-US"/>
              <a:t> </a:t>
            </a:r>
            <a:r>
              <a:rPr lang="en-US" err="1"/>
              <a:t>urna</a:t>
            </a:r>
            <a:r>
              <a:rPr lang="en-US"/>
              <a:t>. </a:t>
            </a:r>
            <a:r>
              <a:rPr lang="en-US" err="1"/>
              <a:t>Risus</a:t>
            </a:r>
            <a:r>
              <a:rPr lang="en-US"/>
              <a:t> </a:t>
            </a:r>
            <a:r>
              <a:rPr lang="en-US" err="1"/>
              <a:t>etiam</a:t>
            </a:r>
            <a:r>
              <a:rPr lang="en-US"/>
              <a:t> </a:t>
            </a:r>
            <a:r>
              <a:rPr lang="en-US" err="1"/>
              <a:t>purus</a:t>
            </a:r>
            <a:r>
              <a:rPr lang="en-US"/>
              <a:t> </a:t>
            </a:r>
            <a:r>
              <a:rPr lang="en-US" err="1"/>
              <a:t>mauris</a:t>
            </a:r>
            <a:r>
              <a:rPr lang="en-US"/>
              <a:t> </a:t>
            </a:r>
            <a:r>
              <a:rPr lang="en-US" err="1"/>
              <a:t>donec</a:t>
            </a:r>
            <a:r>
              <a:rPr lang="en-US"/>
              <a:t>. </a:t>
            </a:r>
            <a:r>
              <a:rPr lang="en-US" err="1"/>
              <a:t>Netus</a:t>
            </a:r>
            <a:r>
              <a:rPr lang="en-US"/>
              <a:t> diam </a:t>
            </a:r>
            <a:r>
              <a:rPr lang="en-US" err="1"/>
              <a:t>massa</a:t>
            </a:r>
            <a:r>
              <a:rPr lang="en-US"/>
              <a:t> </a:t>
            </a:r>
            <a:r>
              <a:rPr lang="en-US" err="1"/>
              <a:t>ullamcorper</a:t>
            </a:r>
            <a:r>
              <a:rPr lang="en-US"/>
              <a:t> </a:t>
            </a:r>
            <a:r>
              <a:rPr lang="en-US" err="1"/>
              <a:t>proin</a:t>
            </a:r>
            <a:r>
              <a:rPr lang="en-US"/>
              <a:t> fermentum </a:t>
            </a:r>
            <a:r>
              <a:rPr lang="en-US" err="1"/>
              <a:t>egestas</a:t>
            </a:r>
            <a:r>
              <a:rPr lang="en-US"/>
              <a:t> et </a:t>
            </a:r>
            <a:r>
              <a:rPr lang="en-US" err="1"/>
              <a:t>quis</a:t>
            </a:r>
            <a:r>
              <a:rPr lang="en-US"/>
              <a:t>. </a:t>
            </a:r>
          </a:p>
        </p:txBody>
      </p:sp>
      <p:sp>
        <p:nvSpPr>
          <p:cNvPr id="12" name="Picture Placeholder 11">
            <a:extLst>
              <a:ext uri="{FF2B5EF4-FFF2-40B4-BE49-F238E27FC236}">
                <a16:creationId xmlns:a16="http://schemas.microsoft.com/office/drawing/2014/main" id="{113F3B94-3699-B384-69C0-18FFCB0A6F02}"/>
              </a:ext>
            </a:extLst>
          </p:cNvPr>
          <p:cNvSpPr>
            <a:spLocks noGrp="1"/>
          </p:cNvSpPr>
          <p:nvPr>
            <p:ph type="pic" sz="quarter" idx="27"/>
          </p:nvPr>
        </p:nvSpPr>
        <p:spPr>
          <a:xfrm>
            <a:off x="6092952" y="0"/>
            <a:ext cx="6099048" cy="6858000"/>
          </a:xfrm>
          <a:prstGeom prst="rect">
            <a:avLst/>
          </a:prstGeom>
        </p:spPr>
        <p:txBody>
          <a:bodyPr/>
          <a:lstStyle/>
          <a:p>
            <a:endParaRPr lang="en-US"/>
          </a:p>
        </p:txBody>
      </p:sp>
      <p:sp>
        <p:nvSpPr>
          <p:cNvPr id="2" name="Text Placeholder 4">
            <a:extLst>
              <a:ext uri="{FF2B5EF4-FFF2-40B4-BE49-F238E27FC236}">
                <a16:creationId xmlns:a16="http://schemas.microsoft.com/office/drawing/2014/main" id="{4F33CF80-FFEB-A0A3-96C3-70C36A76E510}"/>
              </a:ext>
            </a:extLst>
          </p:cNvPr>
          <p:cNvSpPr>
            <a:spLocks noGrp="1"/>
          </p:cNvSpPr>
          <p:nvPr>
            <p:ph type="body" sz="quarter" idx="25" hasCustomPrompt="1"/>
          </p:nvPr>
        </p:nvSpPr>
        <p:spPr>
          <a:xfrm>
            <a:off x="633632" y="948837"/>
            <a:ext cx="3467100" cy="1181285"/>
          </a:xfrm>
          <a:prstGeom prst="rect">
            <a:avLst/>
          </a:prstGeom>
        </p:spPr>
        <p:txBody>
          <a:bodyPr wrap="square">
            <a:spAutoFit/>
          </a:bodyPr>
          <a:lstStyle>
            <a:lvl1pPr>
              <a:lnSpc>
                <a:spcPts val="4600"/>
              </a:lnSpc>
              <a:spcBef>
                <a:spcPts val="0"/>
              </a:spcBef>
              <a:defRPr sz="4400" b="0" i="0" spc="0">
                <a:gradFill>
                  <a:gsLst>
                    <a:gs pos="0">
                      <a:srgbClr val="00F6FF"/>
                    </a:gs>
                    <a:gs pos="57000">
                      <a:srgbClr val="00FFF0"/>
                    </a:gs>
                    <a:gs pos="100000">
                      <a:srgbClr val="B896FF"/>
                    </a:gs>
                  </a:gsLst>
                  <a:lin ang="3600000" scaled="0"/>
                </a:gradFill>
                <a:latin typeface="Calibri" panose="020F0502020204030204" pitchFamily="34" charset="0"/>
                <a:cs typeface="Calibri" panose="020F0502020204030204" pitchFamily="34" charset="0"/>
              </a:defRPr>
            </a:lvl1pPr>
            <a:lvl2pPr>
              <a:buNone/>
              <a:defRPr/>
            </a:lvl2pPr>
          </a:lstStyle>
          <a:p>
            <a:pPr lvl="0"/>
            <a:r>
              <a:rPr lang="en-US">
                <a:effectLst/>
              </a:rPr>
              <a:t>Name</a:t>
            </a:r>
          </a:p>
          <a:p>
            <a:pPr lvl="0"/>
            <a:r>
              <a:rPr lang="en-US" err="1">
                <a:effectLst/>
              </a:rPr>
              <a:t>Lastname</a:t>
            </a:r>
            <a:endParaRPr lang="en-US"/>
          </a:p>
        </p:txBody>
      </p:sp>
      <p:sp>
        <p:nvSpPr>
          <p:cNvPr id="4" name="Text Placeholder 4">
            <a:extLst>
              <a:ext uri="{FF2B5EF4-FFF2-40B4-BE49-F238E27FC236}">
                <a16:creationId xmlns:a16="http://schemas.microsoft.com/office/drawing/2014/main" id="{3A8993B1-0A80-3A00-9ABA-D943C84F9489}"/>
              </a:ext>
            </a:extLst>
          </p:cNvPr>
          <p:cNvSpPr>
            <a:spLocks noGrp="1"/>
          </p:cNvSpPr>
          <p:nvPr>
            <p:ph type="body" sz="quarter" idx="26" hasCustomPrompt="1"/>
          </p:nvPr>
        </p:nvSpPr>
        <p:spPr>
          <a:xfrm>
            <a:off x="633632" y="2406797"/>
            <a:ext cx="46482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Title</a:t>
            </a:r>
          </a:p>
        </p:txBody>
      </p:sp>
      <p:sp>
        <p:nvSpPr>
          <p:cNvPr id="7" name="Text Placeholder 3">
            <a:extLst>
              <a:ext uri="{FF2B5EF4-FFF2-40B4-BE49-F238E27FC236}">
                <a16:creationId xmlns:a16="http://schemas.microsoft.com/office/drawing/2014/main" id="{82F63EE3-B677-73F5-4D60-6EEFC0FE2006}"/>
              </a:ext>
            </a:extLst>
          </p:cNvPr>
          <p:cNvSpPr txBox="1">
            <a:spLocks/>
          </p:cNvSpPr>
          <p:nvPr userDrawn="1"/>
        </p:nvSpPr>
        <p:spPr>
          <a:xfrm>
            <a:off x="11340916"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679857272"/>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Our_People_2_Peopl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7" name="Text Placeholder 4">
            <a:extLst>
              <a:ext uri="{FF2B5EF4-FFF2-40B4-BE49-F238E27FC236}">
                <a16:creationId xmlns:a16="http://schemas.microsoft.com/office/drawing/2014/main" id="{97881F8F-A8EB-2813-47A6-219B2122F63E}"/>
              </a:ext>
            </a:extLst>
          </p:cNvPr>
          <p:cNvSpPr>
            <a:spLocks noGrp="1"/>
          </p:cNvSpPr>
          <p:nvPr>
            <p:ph type="body" sz="quarter" idx="25" hasCustomPrompt="1"/>
          </p:nvPr>
        </p:nvSpPr>
        <p:spPr>
          <a:xfrm>
            <a:off x="647700" y="3881872"/>
            <a:ext cx="3467100" cy="564322"/>
          </a:xfrm>
          <a:prstGeom prst="rect">
            <a:avLst/>
          </a:prstGeom>
        </p:spPr>
        <p:txBody>
          <a:bodyPr wrap="square">
            <a:spAutoFit/>
          </a:bodyPr>
          <a:lstStyle>
            <a:lvl1pPr>
              <a:lnSpc>
                <a:spcPts val="4600"/>
              </a:lnSpc>
              <a:spcBef>
                <a:spcPts val="0"/>
              </a:spcBef>
              <a:defRPr sz="3600" b="0" i="0" spc="0">
                <a:solidFill>
                  <a:schemeClr val="tx1"/>
                </a:solidFill>
                <a:latin typeface="Calibri" panose="020F0502020204030204" pitchFamily="34" charset="0"/>
                <a:cs typeface="Calibri" panose="020F0502020204030204" pitchFamily="34" charset="0"/>
              </a:defRPr>
            </a:lvl1pPr>
            <a:lvl2pPr>
              <a:buNone/>
              <a:defRPr/>
            </a:lvl2pPr>
          </a:lstStyle>
          <a:p>
            <a:pPr lvl="0"/>
            <a:r>
              <a:rPr lang="en-US">
                <a:effectLst/>
              </a:rPr>
              <a:t>Name </a:t>
            </a:r>
            <a:r>
              <a:rPr lang="en-US" err="1">
                <a:effectLst/>
              </a:rPr>
              <a:t>Lastname</a:t>
            </a:r>
            <a:endParaRPr lang="en-US"/>
          </a:p>
        </p:txBody>
      </p:sp>
      <p:sp>
        <p:nvSpPr>
          <p:cNvPr id="8" name="Text Placeholder 4">
            <a:extLst>
              <a:ext uri="{FF2B5EF4-FFF2-40B4-BE49-F238E27FC236}">
                <a16:creationId xmlns:a16="http://schemas.microsoft.com/office/drawing/2014/main" id="{10CE64FB-25EE-A414-B066-FC99784E85DB}"/>
              </a:ext>
            </a:extLst>
          </p:cNvPr>
          <p:cNvSpPr>
            <a:spLocks noGrp="1"/>
          </p:cNvSpPr>
          <p:nvPr>
            <p:ph type="body" sz="quarter" idx="16" hasCustomPrompt="1"/>
          </p:nvPr>
        </p:nvSpPr>
        <p:spPr>
          <a:xfrm>
            <a:off x="647700" y="4890116"/>
            <a:ext cx="4648200" cy="1265667"/>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tx1"/>
                </a:solidFill>
                <a:latin typeface="Calibri Light" panose="020F0302020204030204" pitchFamily="34" charset="0"/>
                <a:cs typeface="Calibri Light" panose="020F0302020204030204" pitchFamily="34" charset="0"/>
              </a:defRPr>
            </a:lvl1pPr>
          </a:lstStyle>
          <a:p>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Leo </a:t>
            </a:r>
            <a:r>
              <a:rPr lang="en-US" err="1"/>
              <a:t>luctus</a:t>
            </a:r>
            <a:r>
              <a:rPr lang="en-US"/>
              <a:t> </a:t>
            </a:r>
            <a:r>
              <a:rPr lang="en-US" err="1"/>
              <a:t>adipiscing</a:t>
            </a:r>
            <a:r>
              <a:rPr lang="en-US"/>
              <a:t> </a:t>
            </a:r>
            <a:r>
              <a:rPr lang="en-US" err="1"/>
              <a:t>feugiat</a:t>
            </a:r>
            <a:r>
              <a:rPr lang="en-US"/>
              <a:t> </a:t>
            </a:r>
            <a:r>
              <a:rPr lang="en-US" err="1"/>
              <a:t>viverra</a:t>
            </a:r>
            <a:r>
              <a:rPr lang="en-US"/>
              <a:t> </a:t>
            </a:r>
            <a:r>
              <a:rPr lang="en-US" err="1"/>
              <a:t>facilisi</a:t>
            </a:r>
            <a:r>
              <a:rPr lang="en-US"/>
              <a:t>. </a:t>
            </a:r>
            <a:r>
              <a:rPr lang="en-US" err="1"/>
              <a:t>Tristique</a:t>
            </a:r>
            <a:r>
              <a:rPr lang="en-US"/>
              <a:t> </a:t>
            </a:r>
            <a:r>
              <a:rPr lang="en-US" err="1"/>
              <a:t>aliquet</a:t>
            </a:r>
            <a:r>
              <a:rPr lang="en-US"/>
              <a:t> </a:t>
            </a:r>
            <a:r>
              <a:rPr lang="en-US" err="1"/>
              <a:t>tempor</a:t>
            </a:r>
            <a:r>
              <a:rPr lang="en-US"/>
              <a:t>, </a:t>
            </a:r>
            <a:r>
              <a:rPr lang="en-US" err="1"/>
              <a:t>tortor</a:t>
            </a:r>
            <a:r>
              <a:rPr lang="en-US"/>
              <a:t> </a:t>
            </a:r>
            <a:r>
              <a:rPr lang="en-US" err="1"/>
              <a:t>amet</a:t>
            </a:r>
            <a:r>
              <a:rPr lang="en-US"/>
              <a:t> </a:t>
            </a:r>
            <a:r>
              <a:rPr lang="en-US" err="1"/>
              <a:t>scelerisque</a:t>
            </a:r>
            <a:r>
              <a:rPr lang="en-US"/>
              <a:t> fermentum. </a:t>
            </a:r>
            <a:r>
              <a:rPr lang="en-US" err="1"/>
              <a:t>Venenatis</a:t>
            </a:r>
            <a:r>
              <a:rPr lang="en-US"/>
              <a:t>, </a:t>
            </a:r>
            <a:r>
              <a:rPr lang="en-US" err="1"/>
              <a:t>quam</a:t>
            </a:r>
            <a:r>
              <a:rPr lang="en-US"/>
              <a:t> </a:t>
            </a:r>
            <a:r>
              <a:rPr lang="en-US" err="1"/>
              <a:t>consequat</a:t>
            </a:r>
            <a:r>
              <a:rPr lang="en-US"/>
              <a:t> </a:t>
            </a:r>
            <a:r>
              <a:rPr lang="en-US" err="1"/>
              <a:t>netus</a:t>
            </a:r>
            <a:r>
              <a:rPr lang="en-US"/>
              <a:t> magna </a:t>
            </a:r>
            <a:r>
              <a:rPr lang="en-US" err="1"/>
              <a:t>eleifend</a:t>
            </a:r>
            <a:r>
              <a:rPr lang="en-US"/>
              <a:t> </a:t>
            </a:r>
            <a:r>
              <a:rPr lang="en-US" err="1"/>
              <a:t>eget</a:t>
            </a:r>
            <a:r>
              <a:rPr lang="en-US"/>
              <a:t>. Eros </a:t>
            </a:r>
            <a:r>
              <a:rPr lang="en-US" err="1"/>
              <a:t>orci</a:t>
            </a:r>
            <a:r>
              <a:rPr lang="en-US"/>
              <a:t> </a:t>
            </a:r>
            <a:r>
              <a:rPr lang="en-US" err="1"/>
              <a:t>commodo</a:t>
            </a:r>
            <a:r>
              <a:rPr lang="en-US"/>
              <a:t> at </a:t>
            </a:r>
            <a:r>
              <a:rPr lang="en-US" err="1"/>
              <a:t>pellentesque</a:t>
            </a:r>
            <a:r>
              <a:rPr lang="en-US"/>
              <a:t> </a:t>
            </a:r>
            <a:r>
              <a:rPr lang="en-US" err="1"/>
              <a:t>tellus</a:t>
            </a:r>
            <a:r>
              <a:rPr lang="en-US"/>
              <a:t> </a:t>
            </a:r>
            <a:r>
              <a:rPr lang="en-US" err="1"/>
              <a:t>malesuada</a:t>
            </a:r>
            <a:r>
              <a:rPr lang="en-US"/>
              <a:t>. Leo dui </a:t>
            </a:r>
            <a:r>
              <a:rPr lang="en-US" err="1"/>
              <a:t>sapien</a:t>
            </a:r>
            <a:r>
              <a:rPr lang="en-US"/>
              <a:t>, </a:t>
            </a:r>
            <a:r>
              <a:rPr lang="en-US" err="1"/>
              <a:t>imperdiet</a:t>
            </a:r>
            <a:r>
              <a:rPr lang="en-US"/>
              <a:t> </a:t>
            </a:r>
            <a:r>
              <a:rPr lang="en-US" err="1"/>
              <a:t>molestie</a:t>
            </a:r>
            <a:r>
              <a:rPr lang="en-US"/>
              <a:t> </a:t>
            </a:r>
            <a:r>
              <a:rPr lang="en-US" err="1"/>
              <a:t>tristique</a:t>
            </a:r>
            <a:r>
              <a:rPr lang="en-US"/>
              <a:t>. </a:t>
            </a:r>
          </a:p>
        </p:txBody>
      </p:sp>
      <p:sp>
        <p:nvSpPr>
          <p:cNvPr id="10" name="Text Placeholder 4">
            <a:extLst>
              <a:ext uri="{FF2B5EF4-FFF2-40B4-BE49-F238E27FC236}">
                <a16:creationId xmlns:a16="http://schemas.microsoft.com/office/drawing/2014/main" id="{52343B4A-3451-DAED-5CA3-845DCEF785DA}"/>
              </a:ext>
            </a:extLst>
          </p:cNvPr>
          <p:cNvSpPr>
            <a:spLocks noGrp="1"/>
          </p:cNvSpPr>
          <p:nvPr>
            <p:ph type="body" sz="quarter" idx="26" hasCustomPrompt="1"/>
          </p:nvPr>
        </p:nvSpPr>
        <p:spPr>
          <a:xfrm>
            <a:off x="647700" y="4533715"/>
            <a:ext cx="46482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tx1"/>
                </a:solidFill>
                <a:latin typeface="Calibri" panose="020F0502020204030204" pitchFamily="34" charset="0"/>
                <a:cs typeface="Calibri" panose="020F0502020204030204" pitchFamily="34" charset="0"/>
              </a:defRPr>
            </a:lvl1pPr>
          </a:lstStyle>
          <a:p>
            <a:r>
              <a:rPr lang="en-US"/>
              <a:t>Title</a:t>
            </a:r>
          </a:p>
        </p:txBody>
      </p:sp>
      <p:sp>
        <p:nvSpPr>
          <p:cNvPr id="2" name="Picture Placeholder 11">
            <a:extLst>
              <a:ext uri="{FF2B5EF4-FFF2-40B4-BE49-F238E27FC236}">
                <a16:creationId xmlns:a16="http://schemas.microsoft.com/office/drawing/2014/main" id="{D059CF42-DE64-D215-F33D-AEF5AC07DB76}"/>
              </a:ext>
            </a:extLst>
          </p:cNvPr>
          <p:cNvSpPr>
            <a:spLocks noGrp="1"/>
          </p:cNvSpPr>
          <p:nvPr>
            <p:ph type="pic" sz="quarter" idx="28"/>
          </p:nvPr>
        </p:nvSpPr>
        <p:spPr>
          <a:xfrm>
            <a:off x="0" y="0"/>
            <a:ext cx="6099048" cy="3657600"/>
          </a:xfrm>
          <a:prstGeom prst="rect">
            <a:avLst/>
          </a:prstGeom>
        </p:spPr>
        <p:txBody>
          <a:bodyPr/>
          <a:lstStyle/>
          <a:p>
            <a:endParaRPr lang="en-US"/>
          </a:p>
        </p:txBody>
      </p:sp>
      <p:sp>
        <p:nvSpPr>
          <p:cNvPr id="4" name="Text Placeholder 4">
            <a:extLst>
              <a:ext uri="{FF2B5EF4-FFF2-40B4-BE49-F238E27FC236}">
                <a16:creationId xmlns:a16="http://schemas.microsoft.com/office/drawing/2014/main" id="{0C498510-4A43-03CD-36C1-2A8353B4C50E}"/>
              </a:ext>
            </a:extLst>
          </p:cNvPr>
          <p:cNvSpPr>
            <a:spLocks noGrp="1"/>
          </p:cNvSpPr>
          <p:nvPr>
            <p:ph type="body" sz="quarter" idx="29" hasCustomPrompt="1"/>
          </p:nvPr>
        </p:nvSpPr>
        <p:spPr>
          <a:xfrm>
            <a:off x="6743700" y="3881872"/>
            <a:ext cx="3467100" cy="564322"/>
          </a:xfrm>
          <a:prstGeom prst="rect">
            <a:avLst/>
          </a:prstGeom>
        </p:spPr>
        <p:txBody>
          <a:bodyPr wrap="square">
            <a:spAutoFit/>
          </a:bodyPr>
          <a:lstStyle>
            <a:lvl1pPr>
              <a:lnSpc>
                <a:spcPts val="4600"/>
              </a:lnSpc>
              <a:spcBef>
                <a:spcPts val="0"/>
              </a:spcBef>
              <a:defRPr sz="3600" b="0" i="0" spc="0">
                <a:solidFill>
                  <a:schemeClr val="tx1"/>
                </a:solidFill>
                <a:latin typeface="Calibri" panose="020F0502020204030204" pitchFamily="34" charset="0"/>
                <a:cs typeface="Calibri" panose="020F0502020204030204" pitchFamily="34" charset="0"/>
              </a:defRPr>
            </a:lvl1pPr>
            <a:lvl2pPr>
              <a:buNone/>
              <a:defRPr/>
            </a:lvl2pPr>
          </a:lstStyle>
          <a:p>
            <a:pPr lvl="0"/>
            <a:r>
              <a:rPr lang="en-US">
                <a:effectLst/>
              </a:rPr>
              <a:t>Name </a:t>
            </a:r>
            <a:r>
              <a:rPr lang="en-US" err="1">
                <a:effectLst/>
              </a:rPr>
              <a:t>Lastname</a:t>
            </a:r>
            <a:endParaRPr lang="en-US"/>
          </a:p>
        </p:txBody>
      </p:sp>
      <p:sp>
        <p:nvSpPr>
          <p:cNvPr id="6" name="Text Placeholder 4">
            <a:extLst>
              <a:ext uri="{FF2B5EF4-FFF2-40B4-BE49-F238E27FC236}">
                <a16:creationId xmlns:a16="http://schemas.microsoft.com/office/drawing/2014/main" id="{BA836C28-DF9E-9EF6-F137-8474B6C0845A}"/>
              </a:ext>
            </a:extLst>
          </p:cNvPr>
          <p:cNvSpPr>
            <a:spLocks noGrp="1"/>
          </p:cNvSpPr>
          <p:nvPr>
            <p:ph type="body" sz="quarter" idx="30" hasCustomPrompt="1"/>
          </p:nvPr>
        </p:nvSpPr>
        <p:spPr>
          <a:xfrm>
            <a:off x="6743700" y="4890116"/>
            <a:ext cx="4648200" cy="1265667"/>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tx1"/>
                </a:solidFill>
                <a:latin typeface="Calibri Light" panose="020F0302020204030204" pitchFamily="34" charset="0"/>
                <a:cs typeface="Calibri Light" panose="020F0302020204030204" pitchFamily="34" charset="0"/>
              </a:defRPr>
            </a:lvl1pPr>
          </a:lstStyle>
          <a:p>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Leo </a:t>
            </a:r>
            <a:r>
              <a:rPr lang="en-US" err="1"/>
              <a:t>luctus</a:t>
            </a:r>
            <a:r>
              <a:rPr lang="en-US"/>
              <a:t> </a:t>
            </a:r>
            <a:r>
              <a:rPr lang="en-US" err="1"/>
              <a:t>adipiscing</a:t>
            </a:r>
            <a:r>
              <a:rPr lang="en-US"/>
              <a:t> </a:t>
            </a:r>
            <a:r>
              <a:rPr lang="en-US" err="1"/>
              <a:t>feugiat</a:t>
            </a:r>
            <a:r>
              <a:rPr lang="en-US"/>
              <a:t> </a:t>
            </a:r>
            <a:r>
              <a:rPr lang="en-US" err="1"/>
              <a:t>viverra</a:t>
            </a:r>
            <a:r>
              <a:rPr lang="en-US"/>
              <a:t> </a:t>
            </a:r>
            <a:r>
              <a:rPr lang="en-US" err="1"/>
              <a:t>facilisi</a:t>
            </a:r>
            <a:r>
              <a:rPr lang="en-US"/>
              <a:t>. </a:t>
            </a:r>
            <a:r>
              <a:rPr lang="en-US" err="1"/>
              <a:t>Tristique</a:t>
            </a:r>
            <a:r>
              <a:rPr lang="en-US"/>
              <a:t> </a:t>
            </a:r>
            <a:r>
              <a:rPr lang="en-US" err="1"/>
              <a:t>aliquet</a:t>
            </a:r>
            <a:r>
              <a:rPr lang="en-US"/>
              <a:t> </a:t>
            </a:r>
            <a:r>
              <a:rPr lang="en-US" err="1"/>
              <a:t>tempor</a:t>
            </a:r>
            <a:r>
              <a:rPr lang="en-US"/>
              <a:t>, </a:t>
            </a:r>
            <a:r>
              <a:rPr lang="en-US" err="1"/>
              <a:t>tortor</a:t>
            </a:r>
            <a:r>
              <a:rPr lang="en-US"/>
              <a:t> </a:t>
            </a:r>
            <a:r>
              <a:rPr lang="en-US" err="1"/>
              <a:t>amet</a:t>
            </a:r>
            <a:r>
              <a:rPr lang="en-US"/>
              <a:t> </a:t>
            </a:r>
            <a:r>
              <a:rPr lang="en-US" err="1"/>
              <a:t>scelerisque</a:t>
            </a:r>
            <a:r>
              <a:rPr lang="en-US"/>
              <a:t> fermentum. </a:t>
            </a:r>
            <a:r>
              <a:rPr lang="en-US" err="1"/>
              <a:t>Venenatis</a:t>
            </a:r>
            <a:r>
              <a:rPr lang="en-US"/>
              <a:t>, </a:t>
            </a:r>
            <a:r>
              <a:rPr lang="en-US" err="1"/>
              <a:t>quam</a:t>
            </a:r>
            <a:r>
              <a:rPr lang="en-US"/>
              <a:t> </a:t>
            </a:r>
            <a:r>
              <a:rPr lang="en-US" err="1"/>
              <a:t>consequat</a:t>
            </a:r>
            <a:r>
              <a:rPr lang="en-US"/>
              <a:t> </a:t>
            </a:r>
            <a:r>
              <a:rPr lang="en-US" err="1"/>
              <a:t>netus</a:t>
            </a:r>
            <a:r>
              <a:rPr lang="en-US"/>
              <a:t> magna </a:t>
            </a:r>
            <a:r>
              <a:rPr lang="en-US" err="1"/>
              <a:t>eleifend</a:t>
            </a:r>
            <a:r>
              <a:rPr lang="en-US"/>
              <a:t> </a:t>
            </a:r>
            <a:r>
              <a:rPr lang="en-US" err="1"/>
              <a:t>eget</a:t>
            </a:r>
            <a:r>
              <a:rPr lang="en-US"/>
              <a:t>. Eros </a:t>
            </a:r>
            <a:r>
              <a:rPr lang="en-US" err="1"/>
              <a:t>orci</a:t>
            </a:r>
            <a:r>
              <a:rPr lang="en-US"/>
              <a:t> </a:t>
            </a:r>
            <a:r>
              <a:rPr lang="en-US" err="1"/>
              <a:t>commodo</a:t>
            </a:r>
            <a:r>
              <a:rPr lang="en-US"/>
              <a:t> at </a:t>
            </a:r>
            <a:r>
              <a:rPr lang="en-US" err="1"/>
              <a:t>pellentesque</a:t>
            </a:r>
            <a:r>
              <a:rPr lang="en-US"/>
              <a:t> </a:t>
            </a:r>
            <a:r>
              <a:rPr lang="en-US" err="1"/>
              <a:t>tellus</a:t>
            </a:r>
            <a:r>
              <a:rPr lang="en-US"/>
              <a:t> </a:t>
            </a:r>
            <a:r>
              <a:rPr lang="en-US" err="1"/>
              <a:t>malesuada</a:t>
            </a:r>
            <a:r>
              <a:rPr lang="en-US"/>
              <a:t>. Leo dui </a:t>
            </a:r>
            <a:r>
              <a:rPr lang="en-US" err="1"/>
              <a:t>sapien</a:t>
            </a:r>
            <a:r>
              <a:rPr lang="en-US"/>
              <a:t>, </a:t>
            </a:r>
            <a:r>
              <a:rPr lang="en-US" err="1"/>
              <a:t>imperdiet</a:t>
            </a:r>
            <a:r>
              <a:rPr lang="en-US"/>
              <a:t> </a:t>
            </a:r>
            <a:r>
              <a:rPr lang="en-US" err="1"/>
              <a:t>molestie</a:t>
            </a:r>
            <a:r>
              <a:rPr lang="en-US"/>
              <a:t> </a:t>
            </a:r>
            <a:r>
              <a:rPr lang="en-US" err="1"/>
              <a:t>tristique</a:t>
            </a:r>
            <a:r>
              <a:rPr lang="en-US"/>
              <a:t>. </a:t>
            </a:r>
          </a:p>
        </p:txBody>
      </p:sp>
      <p:sp>
        <p:nvSpPr>
          <p:cNvPr id="9" name="Text Placeholder 4">
            <a:extLst>
              <a:ext uri="{FF2B5EF4-FFF2-40B4-BE49-F238E27FC236}">
                <a16:creationId xmlns:a16="http://schemas.microsoft.com/office/drawing/2014/main" id="{FA7FE39D-9B2F-3A82-4481-DEBB420622E7}"/>
              </a:ext>
            </a:extLst>
          </p:cNvPr>
          <p:cNvSpPr>
            <a:spLocks noGrp="1"/>
          </p:cNvSpPr>
          <p:nvPr>
            <p:ph type="body" sz="quarter" idx="31" hasCustomPrompt="1"/>
          </p:nvPr>
        </p:nvSpPr>
        <p:spPr>
          <a:xfrm>
            <a:off x="6743700" y="4533715"/>
            <a:ext cx="46482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tx1"/>
                </a:solidFill>
                <a:latin typeface="Calibri" panose="020F0502020204030204" pitchFamily="34" charset="0"/>
                <a:cs typeface="Calibri" panose="020F0502020204030204" pitchFamily="34" charset="0"/>
              </a:defRPr>
            </a:lvl1pPr>
          </a:lstStyle>
          <a:p>
            <a:r>
              <a:rPr lang="en-US"/>
              <a:t>Title</a:t>
            </a:r>
          </a:p>
        </p:txBody>
      </p:sp>
      <p:sp>
        <p:nvSpPr>
          <p:cNvPr id="11" name="Picture Placeholder 11">
            <a:extLst>
              <a:ext uri="{FF2B5EF4-FFF2-40B4-BE49-F238E27FC236}">
                <a16:creationId xmlns:a16="http://schemas.microsoft.com/office/drawing/2014/main" id="{8A42E0B9-1EB1-1EAF-142C-C1A8686CF7F0}"/>
              </a:ext>
            </a:extLst>
          </p:cNvPr>
          <p:cNvSpPr>
            <a:spLocks noGrp="1"/>
          </p:cNvSpPr>
          <p:nvPr>
            <p:ph type="pic" sz="quarter" idx="32"/>
          </p:nvPr>
        </p:nvSpPr>
        <p:spPr>
          <a:xfrm>
            <a:off x="6096000" y="0"/>
            <a:ext cx="6099048" cy="3657600"/>
          </a:xfrm>
          <a:prstGeom prst="rect">
            <a:avLst/>
          </a:prstGeom>
        </p:spPr>
        <p:txBody>
          <a:bodyPr/>
          <a:lstStyle/>
          <a:p>
            <a:endParaRPr lang="en-US"/>
          </a:p>
        </p:txBody>
      </p:sp>
      <p:sp>
        <p:nvSpPr>
          <p:cNvPr id="12" name="Text Placeholder 3">
            <a:extLst>
              <a:ext uri="{FF2B5EF4-FFF2-40B4-BE49-F238E27FC236}">
                <a16:creationId xmlns:a16="http://schemas.microsoft.com/office/drawing/2014/main" id="{81BBAC43-9697-89D1-1C2F-02929E0454D3}"/>
              </a:ext>
            </a:extLst>
          </p:cNvPr>
          <p:cNvSpPr txBox="1">
            <a:spLocks/>
          </p:cNvSpPr>
          <p:nvPr userDrawn="1"/>
        </p:nvSpPr>
        <p:spPr>
          <a:xfrm>
            <a:off x="11340916"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tx1"/>
                </a:solidFill>
              </a:rPr>
              <a:pPr lvl="0"/>
              <a:t>‹#›</a:t>
            </a:fld>
            <a:endParaRPr lang="en-US" sz="1000">
              <a:solidFill>
                <a:schemeClr val="tx1"/>
              </a:solidFill>
            </a:endParaRPr>
          </a:p>
        </p:txBody>
      </p:sp>
    </p:spTree>
    <p:extLst>
      <p:ext uri="{BB962C8B-B14F-4D97-AF65-F5344CB8AC3E}">
        <p14:creationId xmlns:p14="http://schemas.microsoft.com/office/powerpoint/2010/main" val="1399754844"/>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Our_People_2_People_White">
    <p:bg>
      <p:bgPr>
        <a:solidFill>
          <a:schemeClr val="tx1"/>
        </a:solidFill>
        <a:effectLst/>
      </p:bgPr>
    </p:bg>
    <p:spTree>
      <p:nvGrpSpPr>
        <p:cNvPr id="1" name=""/>
        <p:cNvGrpSpPr/>
        <p:nvPr/>
      </p:nvGrpSpPr>
      <p:grpSpPr>
        <a:xfrm>
          <a:off x="0" y="0"/>
          <a:ext cx="0" cy="0"/>
          <a:chOff x="0" y="0"/>
          <a:chExt cx="0" cy="0"/>
        </a:xfrm>
      </p:grpSpPr>
      <p:sp>
        <p:nvSpPr>
          <p:cNvPr id="8" name="Text Placeholder 4">
            <a:extLst>
              <a:ext uri="{FF2B5EF4-FFF2-40B4-BE49-F238E27FC236}">
                <a16:creationId xmlns:a16="http://schemas.microsoft.com/office/drawing/2014/main" id="{10CE64FB-25EE-A414-B066-FC99784E85DB}"/>
              </a:ext>
            </a:extLst>
          </p:cNvPr>
          <p:cNvSpPr>
            <a:spLocks noGrp="1"/>
          </p:cNvSpPr>
          <p:nvPr>
            <p:ph type="body" sz="quarter" idx="16" hasCustomPrompt="1"/>
          </p:nvPr>
        </p:nvSpPr>
        <p:spPr>
          <a:xfrm>
            <a:off x="647700" y="4890116"/>
            <a:ext cx="4648200" cy="1265667"/>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Leo </a:t>
            </a:r>
            <a:r>
              <a:rPr lang="en-US" err="1"/>
              <a:t>luctus</a:t>
            </a:r>
            <a:r>
              <a:rPr lang="en-US"/>
              <a:t> </a:t>
            </a:r>
            <a:r>
              <a:rPr lang="en-US" err="1"/>
              <a:t>adipiscing</a:t>
            </a:r>
            <a:r>
              <a:rPr lang="en-US"/>
              <a:t> </a:t>
            </a:r>
            <a:r>
              <a:rPr lang="en-US" err="1"/>
              <a:t>feugiat</a:t>
            </a:r>
            <a:r>
              <a:rPr lang="en-US"/>
              <a:t> </a:t>
            </a:r>
            <a:r>
              <a:rPr lang="en-US" err="1"/>
              <a:t>viverra</a:t>
            </a:r>
            <a:r>
              <a:rPr lang="en-US"/>
              <a:t> </a:t>
            </a:r>
            <a:r>
              <a:rPr lang="en-US" err="1"/>
              <a:t>facilisi</a:t>
            </a:r>
            <a:r>
              <a:rPr lang="en-US"/>
              <a:t>. </a:t>
            </a:r>
            <a:r>
              <a:rPr lang="en-US" err="1"/>
              <a:t>Tristique</a:t>
            </a:r>
            <a:r>
              <a:rPr lang="en-US"/>
              <a:t> </a:t>
            </a:r>
            <a:r>
              <a:rPr lang="en-US" err="1"/>
              <a:t>aliquet</a:t>
            </a:r>
            <a:r>
              <a:rPr lang="en-US"/>
              <a:t> </a:t>
            </a:r>
            <a:r>
              <a:rPr lang="en-US" err="1"/>
              <a:t>tempor</a:t>
            </a:r>
            <a:r>
              <a:rPr lang="en-US"/>
              <a:t>, </a:t>
            </a:r>
            <a:r>
              <a:rPr lang="en-US" err="1"/>
              <a:t>tortor</a:t>
            </a:r>
            <a:r>
              <a:rPr lang="en-US"/>
              <a:t> </a:t>
            </a:r>
            <a:r>
              <a:rPr lang="en-US" err="1"/>
              <a:t>amet</a:t>
            </a:r>
            <a:r>
              <a:rPr lang="en-US"/>
              <a:t> </a:t>
            </a:r>
            <a:r>
              <a:rPr lang="en-US" err="1"/>
              <a:t>scelerisque</a:t>
            </a:r>
            <a:r>
              <a:rPr lang="en-US"/>
              <a:t> fermentum. </a:t>
            </a:r>
            <a:r>
              <a:rPr lang="en-US" err="1"/>
              <a:t>Venenatis</a:t>
            </a:r>
            <a:r>
              <a:rPr lang="en-US"/>
              <a:t>, </a:t>
            </a:r>
            <a:r>
              <a:rPr lang="en-US" err="1"/>
              <a:t>quam</a:t>
            </a:r>
            <a:r>
              <a:rPr lang="en-US"/>
              <a:t> </a:t>
            </a:r>
            <a:r>
              <a:rPr lang="en-US" err="1"/>
              <a:t>consequat</a:t>
            </a:r>
            <a:r>
              <a:rPr lang="en-US"/>
              <a:t> </a:t>
            </a:r>
            <a:r>
              <a:rPr lang="en-US" err="1"/>
              <a:t>netus</a:t>
            </a:r>
            <a:r>
              <a:rPr lang="en-US"/>
              <a:t> magna </a:t>
            </a:r>
            <a:r>
              <a:rPr lang="en-US" err="1"/>
              <a:t>eleifend</a:t>
            </a:r>
            <a:r>
              <a:rPr lang="en-US"/>
              <a:t> </a:t>
            </a:r>
            <a:r>
              <a:rPr lang="en-US" err="1"/>
              <a:t>eget</a:t>
            </a:r>
            <a:r>
              <a:rPr lang="en-US"/>
              <a:t>. Eros </a:t>
            </a:r>
            <a:r>
              <a:rPr lang="en-US" err="1"/>
              <a:t>orci</a:t>
            </a:r>
            <a:r>
              <a:rPr lang="en-US"/>
              <a:t> </a:t>
            </a:r>
            <a:r>
              <a:rPr lang="en-US" err="1"/>
              <a:t>commodo</a:t>
            </a:r>
            <a:r>
              <a:rPr lang="en-US"/>
              <a:t> at </a:t>
            </a:r>
            <a:r>
              <a:rPr lang="en-US" err="1"/>
              <a:t>pellentesque</a:t>
            </a:r>
            <a:r>
              <a:rPr lang="en-US"/>
              <a:t> </a:t>
            </a:r>
            <a:r>
              <a:rPr lang="en-US" err="1"/>
              <a:t>tellus</a:t>
            </a:r>
            <a:r>
              <a:rPr lang="en-US"/>
              <a:t> </a:t>
            </a:r>
            <a:r>
              <a:rPr lang="en-US" err="1"/>
              <a:t>malesuada</a:t>
            </a:r>
            <a:r>
              <a:rPr lang="en-US"/>
              <a:t>. Leo dui </a:t>
            </a:r>
            <a:r>
              <a:rPr lang="en-US" err="1"/>
              <a:t>sapien</a:t>
            </a:r>
            <a:r>
              <a:rPr lang="en-US"/>
              <a:t>, </a:t>
            </a:r>
            <a:r>
              <a:rPr lang="en-US" err="1"/>
              <a:t>imperdiet</a:t>
            </a:r>
            <a:r>
              <a:rPr lang="en-US"/>
              <a:t> </a:t>
            </a:r>
            <a:r>
              <a:rPr lang="en-US" err="1"/>
              <a:t>molestie</a:t>
            </a:r>
            <a:r>
              <a:rPr lang="en-US"/>
              <a:t> </a:t>
            </a:r>
            <a:r>
              <a:rPr lang="en-US" err="1"/>
              <a:t>tristique</a:t>
            </a:r>
            <a:r>
              <a:rPr lang="en-US"/>
              <a:t>. </a:t>
            </a:r>
          </a:p>
        </p:txBody>
      </p:sp>
      <p:sp>
        <p:nvSpPr>
          <p:cNvPr id="2" name="Picture Placeholder 11">
            <a:extLst>
              <a:ext uri="{FF2B5EF4-FFF2-40B4-BE49-F238E27FC236}">
                <a16:creationId xmlns:a16="http://schemas.microsoft.com/office/drawing/2014/main" id="{D059CF42-DE64-D215-F33D-AEF5AC07DB76}"/>
              </a:ext>
            </a:extLst>
          </p:cNvPr>
          <p:cNvSpPr>
            <a:spLocks noGrp="1"/>
          </p:cNvSpPr>
          <p:nvPr>
            <p:ph type="pic" sz="quarter" idx="28"/>
          </p:nvPr>
        </p:nvSpPr>
        <p:spPr>
          <a:xfrm>
            <a:off x="0" y="0"/>
            <a:ext cx="6099048" cy="3657600"/>
          </a:xfrm>
          <a:prstGeom prst="rect">
            <a:avLst/>
          </a:prstGeom>
        </p:spPr>
        <p:txBody>
          <a:bodyPr/>
          <a:lstStyle/>
          <a:p>
            <a:endParaRPr lang="en-US"/>
          </a:p>
        </p:txBody>
      </p:sp>
      <p:sp>
        <p:nvSpPr>
          <p:cNvPr id="6" name="Text Placeholder 4">
            <a:extLst>
              <a:ext uri="{FF2B5EF4-FFF2-40B4-BE49-F238E27FC236}">
                <a16:creationId xmlns:a16="http://schemas.microsoft.com/office/drawing/2014/main" id="{BA836C28-DF9E-9EF6-F137-8474B6C0845A}"/>
              </a:ext>
            </a:extLst>
          </p:cNvPr>
          <p:cNvSpPr>
            <a:spLocks noGrp="1"/>
          </p:cNvSpPr>
          <p:nvPr>
            <p:ph type="body" sz="quarter" idx="30" hasCustomPrompt="1"/>
          </p:nvPr>
        </p:nvSpPr>
        <p:spPr>
          <a:xfrm>
            <a:off x="6743700" y="4890116"/>
            <a:ext cx="4648200" cy="1265667"/>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Leo </a:t>
            </a:r>
            <a:r>
              <a:rPr lang="en-US" err="1"/>
              <a:t>luctus</a:t>
            </a:r>
            <a:r>
              <a:rPr lang="en-US"/>
              <a:t> </a:t>
            </a:r>
            <a:r>
              <a:rPr lang="en-US" err="1"/>
              <a:t>adipiscing</a:t>
            </a:r>
            <a:r>
              <a:rPr lang="en-US"/>
              <a:t> </a:t>
            </a:r>
            <a:r>
              <a:rPr lang="en-US" err="1"/>
              <a:t>feugiat</a:t>
            </a:r>
            <a:r>
              <a:rPr lang="en-US"/>
              <a:t> </a:t>
            </a:r>
            <a:r>
              <a:rPr lang="en-US" err="1"/>
              <a:t>viverra</a:t>
            </a:r>
            <a:r>
              <a:rPr lang="en-US"/>
              <a:t> </a:t>
            </a:r>
            <a:r>
              <a:rPr lang="en-US" err="1"/>
              <a:t>facilisi</a:t>
            </a:r>
            <a:r>
              <a:rPr lang="en-US"/>
              <a:t>. </a:t>
            </a:r>
            <a:r>
              <a:rPr lang="en-US" err="1"/>
              <a:t>Tristique</a:t>
            </a:r>
            <a:r>
              <a:rPr lang="en-US"/>
              <a:t> </a:t>
            </a:r>
            <a:r>
              <a:rPr lang="en-US" err="1"/>
              <a:t>aliquet</a:t>
            </a:r>
            <a:r>
              <a:rPr lang="en-US"/>
              <a:t> </a:t>
            </a:r>
            <a:r>
              <a:rPr lang="en-US" err="1"/>
              <a:t>tempor</a:t>
            </a:r>
            <a:r>
              <a:rPr lang="en-US"/>
              <a:t>, </a:t>
            </a:r>
            <a:r>
              <a:rPr lang="en-US" err="1"/>
              <a:t>tortor</a:t>
            </a:r>
            <a:r>
              <a:rPr lang="en-US"/>
              <a:t> </a:t>
            </a:r>
            <a:r>
              <a:rPr lang="en-US" err="1"/>
              <a:t>amet</a:t>
            </a:r>
            <a:r>
              <a:rPr lang="en-US"/>
              <a:t> </a:t>
            </a:r>
            <a:r>
              <a:rPr lang="en-US" err="1"/>
              <a:t>scelerisque</a:t>
            </a:r>
            <a:r>
              <a:rPr lang="en-US"/>
              <a:t> fermentum. </a:t>
            </a:r>
            <a:r>
              <a:rPr lang="en-US" err="1"/>
              <a:t>Venenatis</a:t>
            </a:r>
            <a:r>
              <a:rPr lang="en-US"/>
              <a:t>, </a:t>
            </a:r>
            <a:r>
              <a:rPr lang="en-US" err="1"/>
              <a:t>quam</a:t>
            </a:r>
            <a:r>
              <a:rPr lang="en-US"/>
              <a:t> </a:t>
            </a:r>
            <a:r>
              <a:rPr lang="en-US" err="1"/>
              <a:t>consequat</a:t>
            </a:r>
            <a:r>
              <a:rPr lang="en-US"/>
              <a:t> </a:t>
            </a:r>
            <a:r>
              <a:rPr lang="en-US" err="1"/>
              <a:t>netus</a:t>
            </a:r>
            <a:r>
              <a:rPr lang="en-US"/>
              <a:t> magna </a:t>
            </a:r>
            <a:r>
              <a:rPr lang="en-US" err="1"/>
              <a:t>eleifend</a:t>
            </a:r>
            <a:r>
              <a:rPr lang="en-US"/>
              <a:t> </a:t>
            </a:r>
            <a:r>
              <a:rPr lang="en-US" err="1"/>
              <a:t>eget</a:t>
            </a:r>
            <a:r>
              <a:rPr lang="en-US"/>
              <a:t>. Eros </a:t>
            </a:r>
            <a:r>
              <a:rPr lang="en-US" err="1"/>
              <a:t>orci</a:t>
            </a:r>
            <a:r>
              <a:rPr lang="en-US"/>
              <a:t> </a:t>
            </a:r>
            <a:r>
              <a:rPr lang="en-US" err="1"/>
              <a:t>commodo</a:t>
            </a:r>
            <a:r>
              <a:rPr lang="en-US"/>
              <a:t> at </a:t>
            </a:r>
            <a:r>
              <a:rPr lang="en-US" err="1"/>
              <a:t>pellentesque</a:t>
            </a:r>
            <a:r>
              <a:rPr lang="en-US"/>
              <a:t> </a:t>
            </a:r>
            <a:r>
              <a:rPr lang="en-US" err="1"/>
              <a:t>tellus</a:t>
            </a:r>
            <a:r>
              <a:rPr lang="en-US"/>
              <a:t> </a:t>
            </a:r>
            <a:r>
              <a:rPr lang="en-US" err="1"/>
              <a:t>malesuada</a:t>
            </a:r>
            <a:r>
              <a:rPr lang="en-US"/>
              <a:t>. Leo dui </a:t>
            </a:r>
            <a:r>
              <a:rPr lang="en-US" err="1"/>
              <a:t>sapien</a:t>
            </a:r>
            <a:r>
              <a:rPr lang="en-US"/>
              <a:t>, </a:t>
            </a:r>
            <a:r>
              <a:rPr lang="en-US" err="1"/>
              <a:t>imperdiet</a:t>
            </a:r>
            <a:r>
              <a:rPr lang="en-US"/>
              <a:t> </a:t>
            </a:r>
            <a:r>
              <a:rPr lang="en-US" err="1"/>
              <a:t>molestie</a:t>
            </a:r>
            <a:r>
              <a:rPr lang="en-US"/>
              <a:t> </a:t>
            </a:r>
            <a:r>
              <a:rPr lang="en-US" err="1"/>
              <a:t>tristique</a:t>
            </a:r>
            <a:r>
              <a:rPr lang="en-US"/>
              <a:t>. </a:t>
            </a:r>
          </a:p>
        </p:txBody>
      </p:sp>
      <p:sp>
        <p:nvSpPr>
          <p:cNvPr id="11" name="Picture Placeholder 11">
            <a:extLst>
              <a:ext uri="{FF2B5EF4-FFF2-40B4-BE49-F238E27FC236}">
                <a16:creationId xmlns:a16="http://schemas.microsoft.com/office/drawing/2014/main" id="{8A42E0B9-1EB1-1EAF-142C-C1A8686CF7F0}"/>
              </a:ext>
            </a:extLst>
          </p:cNvPr>
          <p:cNvSpPr>
            <a:spLocks noGrp="1"/>
          </p:cNvSpPr>
          <p:nvPr>
            <p:ph type="pic" sz="quarter" idx="32"/>
          </p:nvPr>
        </p:nvSpPr>
        <p:spPr>
          <a:xfrm>
            <a:off x="6096000" y="0"/>
            <a:ext cx="6099048" cy="3657600"/>
          </a:xfrm>
          <a:prstGeom prst="rect">
            <a:avLst/>
          </a:prstGeom>
        </p:spPr>
        <p:txBody>
          <a:bodyPr/>
          <a:lstStyle/>
          <a:p>
            <a:endParaRPr lang="en-US"/>
          </a:p>
        </p:txBody>
      </p:sp>
      <p:sp>
        <p:nvSpPr>
          <p:cNvPr id="3" name="Text Placeholder 4">
            <a:extLst>
              <a:ext uri="{FF2B5EF4-FFF2-40B4-BE49-F238E27FC236}">
                <a16:creationId xmlns:a16="http://schemas.microsoft.com/office/drawing/2014/main" id="{65AE9A1E-2209-0966-CD00-6DBDADBB1957}"/>
              </a:ext>
            </a:extLst>
          </p:cNvPr>
          <p:cNvSpPr>
            <a:spLocks noGrp="1"/>
          </p:cNvSpPr>
          <p:nvPr>
            <p:ph type="body" sz="quarter" idx="25" hasCustomPrompt="1"/>
          </p:nvPr>
        </p:nvSpPr>
        <p:spPr>
          <a:xfrm>
            <a:off x="647700" y="3869172"/>
            <a:ext cx="3467100" cy="564322"/>
          </a:xfrm>
          <a:prstGeom prst="rect">
            <a:avLst/>
          </a:prstGeom>
        </p:spPr>
        <p:txBody>
          <a:bodyPr wrap="square">
            <a:spAutoFit/>
          </a:bodyPr>
          <a:lstStyle>
            <a:lvl1pPr>
              <a:lnSpc>
                <a:spcPts val="4600"/>
              </a:lnSpc>
              <a:spcBef>
                <a:spcPts val="0"/>
              </a:spcBef>
              <a:defRPr sz="3600" b="0" i="0" spc="0">
                <a:gradFill>
                  <a:gsLst>
                    <a:gs pos="0">
                      <a:srgbClr val="00F6FF"/>
                    </a:gs>
                    <a:gs pos="64000">
                      <a:srgbClr val="00FFF0"/>
                    </a:gs>
                    <a:gs pos="98000">
                      <a:srgbClr val="B896FF"/>
                    </a:gs>
                  </a:gsLst>
                  <a:lin ang="0" scaled="0"/>
                </a:gradFill>
                <a:latin typeface="Calibri" panose="020F0502020204030204" pitchFamily="34" charset="0"/>
                <a:cs typeface="Calibri" panose="020F0502020204030204" pitchFamily="34" charset="0"/>
              </a:defRPr>
            </a:lvl1pPr>
            <a:lvl2pPr>
              <a:buNone/>
              <a:defRPr/>
            </a:lvl2pPr>
          </a:lstStyle>
          <a:p>
            <a:pPr lvl="0"/>
            <a:r>
              <a:rPr lang="en-US">
                <a:effectLst/>
              </a:rPr>
              <a:t>Name </a:t>
            </a:r>
            <a:r>
              <a:rPr lang="en-US" err="1">
                <a:effectLst/>
              </a:rPr>
              <a:t>Lastname</a:t>
            </a:r>
            <a:endParaRPr lang="en-US"/>
          </a:p>
        </p:txBody>
      </p:sp>
      <p:sp>
        <p:nvSpPr>
          <p:cNvPr id="12" name="Text Placeholder 4">
            <a:extLst>
              <a:ext uri="{FF2B5EF4-FFF2-40B4-BE49-F238E27FC236}">
                <a16:creationId xmlns:a16="http://schemas.microsoft.com/office/drawing/2014/main" id="{970C6AC1-AA2F-89B9-2D44-315F60323832}"/>
              </a:ext>
            </a:extLst>
          </p:cNvPr>
          <p:cNvSpPr>
            <a:spLocks noGrp="1"/>
          </p:cNvSpPr>
          <p:nvPr>
            <p:ph type="body" sz="quarter" idx="26" hasCustomPrompt="1"/>
          </p:nvPr>
        </p:nvSpPr>
        <p:spPr>
          <a:xfrm>
            <a:off x="647700" y="4521015"/>
            <a:ext cx="46482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Title</a:t>
            </a:r>
          </a:p>
        </p:txBody>
      </p:sp>
      <p:sp>
        <p:nvSpPr>
          <p:cNvPr id="13" name="Text Placeholder 4">
            <a:extLst>
              <a:ext uri="{FF2B5EF4-FFF2-40B4-BE49-F238E27FC236}">
                <a16:creationId xmlns:a16="http://schemas.microsoft.com/office/drawing/2014/main" id="{129FB170-8BDC-CF05-AC75-D03AEB22285B}"/>
              </a:ext>
            </a:extLst>
          </p:cNvPr>
          <p:cNvSpPr>
            <a:spLocks noGrp="1"/>
          </p:cNvSpPr>
          <p:nvPr>
            <p:ph type="body" sz="quarter" idx="29" hasCustomPrompt="1"/>
          </p:nvPr>
        </p:nvSpPr>
        <p:spPr>
          <a:xfrm>
            <a:off x="6743700" y="3869172"/>
            <a:ext cx="3467100" cy="564322"/>
          </a:xfrm>
          <a:prstGeom prst="rect">
            <a:avLst/>
          </a:prstGeom>
        </p:spPr>
        <p:txBody>
          <a:bodyPr wrap="square">
            <a:spAutoFit/>
          </a:bodyPr>
          <a:lstStyle>
            <a:lvl1pPr>
              <a:lnSpc>
                <a:spcPts val="4600"/>
              </a:lnSpc>
              <a:spcBef>
                <a:spcPts val="0"/>
              </a:spcBef>
              <a:defRPr sz="3600" b="0" i="0" spc="0">
                <a:gradFill>
                  <a:gsLst>
                    <a:gs pos="0">
                      <a:srgbClr val="00F6FF"/>
                    </a:gs>
                    <a:gs pos="64000">
                      <a:srgbClr val="00FFF0"/>
                    </a:gs>
                    <a:gs pos="98000">
                      <a:srgbClr val="B896FF"/>
                    </a:gs>
                  </a:gsLst>
                  <a:lin ang="0" scaled="0"/>
                </a:gradFill>
                <a:latin typeface="Calibri" panose="020F0502020204030204" pitchFamily="34" charset="0"/>
                <a:cs typeface="Calibri" panose="020F0502020204030204" pitchFamily="34" charset="0"/>
              </a:defRPr>
            </a:lvl1pPr>
            <a:lvl2pPr>
              <a:buNone/>
              <a:defRPr/>
            </a:lvl2pPr>
          </a:lstStyle>
          <a:p>
            <a:pPr lvl="0"/>
            <a:r>
              <a:rPr lang="en-US">
                <a:effectLst/>
              </a:rPr>
              <a:t>Name </a:t>
            </a:r>
            <a:r>
              <a:rPr lang="en-US" err="1">
                <a:effectLst/>
              </a:rPr>
              <a:t>Lastname</a:t>
            </a:r>
            <a:endParaRPr lang="en-US"/>
          </a:p>
        </p:txBody>
      </p:sp>
      <p:sp>
        <p:nvSpPr>
          <p:cNvPr id="14" name="Text Placeholder 4">
            <a:extLst>
              <a:ext uri="{FF2B5EF4-FFF2-40B4-BE49-F238E27FC236}">
                <a16:creationId xmlns:a16="http://schemas.microsoft.com/office/drawing/2014/main" id="{BA3F46C9-B563-1ABE-3DDB-DDB91319FFB6}"/>
              </a:ext>
            </a:extLst>
          </p:cNvPr>
          <p:cNvSpPr>
            <a:spLocks noGrp="1"/>
          </p:cNvSpPr>
          <p:nvPr>
            <p:ph type="body" sz="quarter" idx="31" hasCustomPrompt="1"/>
          </p:nvPr>
        </p:nvSpPr>
        <p:spPr>
          <a:xfrm>
            <a:off x="6743700" y="4521015"/>
            <a:ext cx="46482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Title</a:t>
            </a:r>
          </a:p>
        </p:txBody>
      </p:sp>
      <p:sp>
        <p:nvSpPr>
          <p:cNvPr id="7" name="Text Placeholder 3">
            <a:extLst>
              <a:ext uri="{FF2B5EF4-FFF2-40B4-BE49-F238E27FC236}">
                <a16:creationId xmlns:a16="http://schemas.microsoft.com/office/drawing/2014/main" id="{5878B45B-DA79-15A1-EC93-AADC579ADA4C}"/>
              </a:ext>
            </a:extLst>
          </p:cNvPr>
          <p:cNvSpPr txBox="1">
            <a:spLocks/>
          </p:cNvSpPr>
          <p:nvPr userDrawn="1"/>
        </p:nvSpPr>
        <p:spPr>
          <a:xfrm>
            <a:off x="11340916"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603277334"/>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Our_People_3_Peopl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7" name="Text Placeholder 4">
            <a:extLst>
              <a:ext uri="{FF2B5EF4-FFF2-40B4-BE49-F238E27FC236}">
                <a16:creationId xmlns:a16="http://schemas.microsoft.com/office/drawing/2014/main" id="{97881F8F-A8EB-2813-47A6-219B2122F63E}"/>
              </a:ext>
            </a:extLst>
          </p:cNvPr>
          <p:cNvSpPr>
            <a:spLocks noGrp="1"/>
          </p:cNvSpPr>
          <p:nvPr>
            <p:ph type="body" sz="quarter" idx="25" hasCustomPrompt="1"/>
          </p:nvPr>
        </p:nvSpPr>
        <p:spPr>
          <a:xfrm>
            <a:off x="647700" y="2916672"/>
            <a:ext cx="3467100" cy="537198"/>
          </a:xfrm>
          <a:prstGeom prst="rect">
            <a:avLst/>
          </a:prstGeom>
        </p:spPr>
        <p:txBody>
          <a:bodyPr wrap="square">
            <a:spAutoFit/>
          </a:bodyPr>
          <a:lstStyle>
            <a:lvl1pPr>
              <a:lnSpc>
                <a:spcPts val="4600"/>
              </a:lnSpc>
              <a:spcBef>
                <a:spcPts val="0"/>
              </a:spcBef>
              <a:defRPr sz="2800" b="0" i="0" spc="0">
                <a:solidFill>
                  <a:schemeClr val="tx1"/>
                </a:solidFill>
                <a:latin typeface="Calibri" panose="020F0502020204030204" pitchFamily="34" charset="0"/>
                <a:cs typeface="Calibri" panose="020F0502020204030204" pitchFamily="34" charset="0"/>
              </a:defRPr>
            </a:lvl1pPr>
            <a:lvl2pPr>
              <a:buNone/>
              <a:defRPr/>
            </a:lvl2pPr>
          </a:lstStyle>
          <a:p>
            <a:pPr lvl="0"/>
            <a:r>
              <a:rPr lang="en-US">
                <a:effectLst/>
              </a:rPr>
              <a:t>Name </a:t>
            </a:r>
            <a:r>
              <a:rPr lang="en-US" err="1">
                <a:effectLst/>
              </a:rPr>
              <a:t>Lastname</a:t>
            </a:r>
            <a:endParaRPr lang="en-US"/>
          </a:p>
        </p:txBody>
      </p:sp>
      <p:sp>
        <p:nvSpPr>
          <p:cNvPr id="10" name="Text Placeholder 4">
            <a:extLst>
              <a:ext uri="{FF2B5EF4-FFF2-40B4-BE49-F238E27FC236}">
                <a16:creationId xmlns:a16="http://schemas.microsoft.com/office/drawing/2014/main" id="{52343B4A-3451-DAED-5CA3-845DCEF785DA}"/>
              </a:ext>
            </a:extLst>
          </p:cNvPr>
          <p:cNvSpPr>
            <a:spLocks noGrp="1"/>
          </p:cNvSpPr>
          <p:nvPr>
            <p:ph type="body" sz="quarter" idx="26" hasCustomPrompt="1"/>
          </p:nvPr>
        </p:nvSpPr>
        <p:spPr>
          <a:xfrm>
            <a:off x="647700" y="3568514"/>
            <a:ext cx="34671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tx1"/>
                </a:solidFill>
                <a:latin typeface="Calibri" panose="020F0502020204030204" pitchFamily="34" charset="0"/>
                <a:cs typeface="Calibri" panose="020F0502020204030204" pitchFamily="34" charset="0"/>
              </a:defRPr>
            </a:lvl1pPr>
          </a:lstStyle>
          <a:p>
            <a:r>
              <a:rPr lang="en-US"/>
              <a:t>Title</a:t>
            </a:r>
          </a:p>
        </p:txBody>
      </p:sp>
      <p:sp>
        <p:nvSpPr>
          <p:cNvPr id="2" name="Picture Placeholder 11">
            <a:extLst>
              <a:ext uri="{FF2B5EF4-FFF2-40B4-BE49-F238E27FC236}">
                <a16:creationId xmlns:a16="http://schemas.microsoft.com/office/drawing/2014/main" id="{D059CF42-DE64-D215-F33D-AEF5AC07DB76}"/>
              </a:ext>
            </a:extLst>
          </p:cNvPr>
          <p:cNvSpPr>
            <a:spLocks noGrp="1"/>
          </p:cNvSpPr>
          <p:nvPr>
            <p:ph type="pic" sz="quarter" idx="28"/>
          </p:nvPr>
        </p:nvSpPr>
        <p:spPr>
          <a:xfrm>
            <a:off x="647700" y="795020"/>
            <a:ext cx="1866900" cy="1981200"/>
          </a:xfrm>
          <a:prstGeom prst="rect">
            <a:avLst/>
          </a:prstGeom>
        </p:spPr>
        <p:txBody>
          <a:bodyPr/>
          <a:lstStyle/>
          <a:p>
            <a:endParaRPr lang="en-US"/>
          </a:p>
        </p:txBody>
      </p:sp>
      <p:sp>
        <p:nvSpPr>
          <p:cNvPr id="3" name="Text Placeholder 4">
            <a:extLst>
              <a:ext uri="{FF2B5EF4-FFF2-40B4-BE49-F238E27FC236}">
                <a16:creationId xmlns:a16="http://schemas.microsoft.com/office/drawing/2014/main" id="{FC1C1359-8F08-C0F3-2D34-47EA322BD228}"/>
              </a:ext>
            </a:extLst>
          </p:cNvPr>
          <p:cNvSpPr>
            <a:spLocks noGrp="1"/>
          </p:cNvSpPr>
          <p:nvPr>
            <p:ph type="body" sz="quarter" idx="16" hasCustomPrompt="1"/>
          </p:nvPr>
        </p:nvSpPr>
        <p:spPr>
          <a:xfrm>
            <a:off x="647700" y="3972655"/>
            <a:ext cx="2781300" cy="2035109"/>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tx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a:t>
            </a:r>
          </a:p>
        </p:txBody>
      </p:sp>
      <p:sp>
        <p:nvSpPr>
          <p:cNvPr id="14" name="Text Placeholder 4">
            <a:extLst>
              <a:ext uri="{FF2B5EF4-FFF2-40B4-BE49-F238E27FC236}">
                <a16:creationId xmlns:a16="http://schemas.microsoft.com/office/drawing/2014/main" id="{0CF16E01-7092-EE1E-8080-DCF72DAA2405}"/>
              </a:ext>
            </a:extLst>
          </p:cNvPr>
          <p:cNvSpPr>
            <a:spLocks noGrp="1"/>
          </p:cNvSpPr>
          <p:nvPr>
            <p:ph type="body" sz="quarter" idx="29" hasCustomPrompt="1"/>
          </p:nvPr>
        </p:nvSpPr>
        <p:spPr>
          <a:xfrm>
            <a:off x="4394200" y="2916672"/>
            <a:ext cx="3467100" cy="537198"/>
          </a:xfrm>
          <a:prstGeom prst="rect">
            <a:avLst/>
          </a:prstGeom>
        </p:spPr>
        <p:txBody>
          <a:bodyPr wrap="square">
            <a:spAutoFit/>
          </a:bodyPr>
          <a:lstStyle>
            <a:lvl1pPr>
              <a:lnSpc>
                <a:spcPts val="4600"/>
              </a:lnSpc>
              <a:spcBef>
                <a:spcPts val="0"/>
              </a:spcBef>
              <a:defRPr sz="2800" b="0" i="0" spc="0">
                <a:solidFill>
                  <a:schemeClr val="tx1"/>
                </a:solidFill>
                <a:latin typeface="Calibri" panose="020F0502020204030204" pitchFamily="34" charset="0"/>
                <a:cs typeface="Calibri" panose="020F0502020204030204" pitchFamily="34" charset="0"/>
              </a:defRPr>
            </a:lvl1pPr>
            <a:lvl2pPr>
              <a:buNone/>
              <a:defRPr/>
            </a:lvl2pPr>
          </a:lstStyle>
          <a:p>
            <a:pPr lvl="0"/>
            <a:r>
              <a:rPr lang="en-US">
                <a:effectLst/>
              </a:rPr>
              <a:t>Name </a:t>
            </a:r>
            <a:r>
              <a:rPr lang="en-US" err="1">
                <a:effectLst/>
              </a:rPr>
              <a:t>Lastname</a:t>
            </a:r>
            <a:endParaRPr lang="en-US"/>
          </a:p>
        </p:txBody>
      </p:sp>
      <p:sp>
        <p:nvSpPr>
          <p:cNvPr id="15" name="Text Placeholder 4">
            <a:extLst>
              <a:ext uri="{FF2B5EF4-FFF2-40B4-BE49-F238E27FC236}">
                <a16:creationId xmlns:a16="http://schemas.microsoft.com/office/drawing/2014/main" id="{3CA67D79-120D-160C-DD3C-77D27D493F36}"/>
              </a:ext>
            </a:extLst>
          </p:cNvPr>
          <p:cNvSpPr>
            <a:spLocks noGrp="1"/>
          </p:cNvSpPr>
          <p:nvPr>
            <p:ph type="body" sz="quarter" idx="30" hasCustomPrompt="1"/>
          </p:nvPr>
        </p:nvSpPr>
        <p:spPr>
          <a:xfrm>
            <a:off x="4394200" y="3568514"/>
            <a:ext cx="34671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tx1"/>
                </a:solidFill>
                <a:latin typeface="Calibri" panose="020F0502020204030204" pitchFamily="34" charset="0"/>
                <a:cs typeface="Calibri" panose="020F0502020204030204" pitchFamily="34" charset="0"/>
              </a:defRPr>
            </a:lvl1pPr>
          </a:lstStyle>
          <a:p>
            <a:r>
              <a:rPr lang="en-US"/>
              <a:t>Title</a:t>
            </a:r>
          </a:p>
        </p:txBody>
      </p:sp>
      <p:sp>
        <p:nvSpPr>
          <p:cNvPr id="16" name="Picture Placeholder 11">
            <a:extLst>
              <a:ext uri="{FF2B5EF4-FFF2-40B4-BE49-F238E27FC236}">
                <a16:creationId xmlns:a16="http://schemas.microsoft.com/office/drawing/2014/main" id="{8BF8ECD0-B431-B638-27D5-32D70A5C2A1C}"/>
              </a:ext>
            </a:extLst>
          </p:cNvPr>
          <p:cNvSpPr>
            <a:spLocks noGrp="1"/>
          </p:cNvSpPr>
          <p:nvPr>
            <p:ph type="pic" sz="quarter" idx="31"/>
          </p:nvPr>
        </p:nvSpPr>
        <p:spPr>
          <a:xfrm>
            <a:off x="4394200" y="795020"/>
            <a:ext cx="1866900" cy="1981200"/>
          </a:xfrm>
          <a:prstGeom prst="rect">
            <a:avLst/>
          </a:prstGeom>
        </p:spPr>
        <p:txBody>
          <a:bodyPr/>
          <a:lstStyle/>
          <a:p>
            <a:endParaRPr lang="en-US"/>
          </a:p>
        </p:txBody>
      </p:sp>
      <p:sp>
        <p:nvSpPr>
          <p:cNvPr id="17" name="Text Placeholder 4">
            <a:extLst>
              <a:ext uri="{FF2B5EF4-FFF2-40B4-BE49-F238E27FC236}">
                <a16:creationId xmlns:a16="http://schemas.microsoft.com/office/drawing/2014/main" id="{66E89CDA-AA89-1D71-39FA-7994E05AE92F}"/>
              </a:ext>
            </a:extLst>
          </p:cNvPr>
          <p:cNvSpPr>
            <a:spLocks noGrp="1"/>
          </p:cNvSpPr>
          <p:nvPr>
            <p:ph type="body" sz="quarter" idx="32" hasCustomPrompt="1"/>
          </p:nvPr>
        </p:nvSpPr>
        <p:spPr>
          <a:xfrm>
            <a:off x="4394200" y="3972655"/>
            <a:ext cx="2781300" cy="2035109"/>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tx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a:t>
            </a:r>
          </a:p>
        </p:txBody>
      </p:sp>
      <p:sp>
        <p:nvSpPr>
          <p:cNvPr id="18" name="Text Placeholder 4">
            <a:extLst>
              <a:ext uri="{FF2B5EF4-FFF2-40B4-BE49-F238E27FC236}">
                <a16:creationId xmlns:a16="http://schemas.microsoft.com/office/drawing/2014/main" id="{4B3BDFDF-6AC9-EF9C-D008-AB293FA5AAC3}"/>
              </a:ext>
            </a:extLst>
          </p:cNvPr>
          <p:cNvSpPr>
            <a:spLocks noGrp="1"/>
          </p:cNvSpPr>
          <p:nvPr>
            <p:ph type="body" sz="quarter" idx="33" hasCustomPrompt="1"/>
          </p:nvPr>
        </p:nvSpPr>
        <p:spPr>
          <a:xfrm>
            <a:off x="8128000" y="2916672"/>
            <a:ext cx="3467100" cy="537198"/>
          </a:xfrm>
          <a:prstGeom prst="rect">
            <a:avLst/>
          </a:prstGeom>
        </p:spPr>
        <p:txBody>
          <a:bodyPr wrap="square">
            <a:spAutoFit/>
          </a:bodyPr>
          <a:lstStyle>
            <a:lvl1pPr>
              <a:lnSpc>
                <a:spcPts val="4600"/>
              </a:lnSpc>
              <a:spcBef>
                <a:spcPts val="0"/>
              </a:spcBef>
              <a:defRPr sz="2800" b="0" i="0" spc="0">
                <a:solidFill>
                  <a:schemeClr val="tx1"/>
                </a:solidFill>
                <a:latin typeface="Calibri" panose="020F0502020204030204" pitchFamily="34" charset="0"/>
                <a:cs typeface="Calibri" panose="020F0502020204030204" pitchFamily="34" charset="0"/>
              </a:defRPr>
            </a:lvl1pPr>
            <a:lvl2pPr>
              <a:buNone/>
              <a:defRPr/>
            </a:lvl2pPr>
          </a:lstStyle>
          <a:p>
            <a:pPr lvl="0"/>
            <a:r>
              <a:rPr lang="en-US">
                <a:effectLst/>
              </a:rPr>
              <a:t>Name </a:t>
            </a:r>
            <a:r>
              <a:rPr lang="en-US" err="1">
                <a:effectLst/>
              </a:rPr>
              <a:t>Lastname</a:t>
            </a:r>
            <a:endParaRPr lang="en-US"/>
          </a:p>
        </p:txBody>
      </p:sp>
      <p:sp>
        <p:nvSpPr>
          <p:cNvPr id="19" name="Text Placeholder 4">
            <a:extLst>
              <a:ext uri="{FF2B5EF4-FFF2-40B4-BE49-F238E27FC236}">
                <a16:creationId xmlns:a16="http://schemas.microsoft.com/office/drawing/2014/main" id="{AF6F850E-875C-CE1C-C696-B9119881C140}"/>
              </a:ext>
            </a:extLst>
          </p:cNvPr>
          <p:cNvSpPr>
            <a:spLocks noGrp="1"/>
          </p:cNvSpPr>
          <p:nvPr>
            <p:ph type="body" sz="quarter" idx="34" hasCustomPrompt="1"/>
          </p:nvPr>
        </p:nvSpPr>
        <p:spPr>
          <a:xfrm>
            <a:off x="8128000" y="3568514"/>
            <a:ext cx="34671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tx1"/>
                </a:solidFill>
                <a:latin typeface="Calibri" panose="020F0502020204030204" pitchFamily="34" charset="0"/>
                <a:cs typeface="Calibri" panose="020F0502020204030204" pitchFamily="34" charset="0"/>
              </a:defRPr>
            </a:lvl1pPr>
          </a:lstStyle>
          <a:p>
            <a:r>
              <a:rPr lang="en-US"/>
              <a:t>Title</a:t>
            </a:r>
          </a:p>
        </p:txBody>
      </p:sp>
      <p:sp>
        <p:nvSpPr>
          <p:cNvPr id="20" name="Picture Placeholder 11">
            <a:extLst>
              <a:ext uri="{FF2B5EF4-FFF2-40B4-BE49-F238E27FC236}">
                <a16:creationId xmlns:a16="http://schemas.microsoft.com/office/drawing/2014/main" id="{EE0176D5-725E-3E5F-2AB8-0A9D56960DEE}"/>
              </a:ext>
            </a:extLst>
          </p:cNvPr>
          <p:cNvSpPr>
            <a:spLocks noGrp="1"/>
          </p:cNvSpPr>
          <p:nvPr>
            <p:ph type="pic" sz="quarter" idx="35"/>
          </p:nvPr>
        </p:nvSpPr>
        <p:spPr>
          <a:xfrm>
            <a:off x="8128000" y="795020"/>
            <a:ext cx="1866900" cy="1981200"/>
          </a:xfrm>
          <a:prstGeom prst="rect">
            <a:avLst/>
          </a:prstGeom>
        </p:spPr>
        <p:txBody>
          <a:bodyPr/>
          <a:lstStyle/>
          <a:p>
            <a:endParaRPr lang="en-US"/>
          </a:p>
        </p:txBody>
      </p:sp>
      <p:sp>
        <p:nvSpPr>
          <p:cNvPr id="21" name="Text Placeholder 4">
            <a:extLst>
              <a:ext uri="{FF2B5EF4-FFF2-40B4-BE49-F238E27FC236}">
                <a16:creationId xmlns:a16="http://schemas.microsoft.com/office/drawing/2014/main" id="{6A11A961-3944-A416-6D0E-F19285260E57}"/>
              </a:ext>
            </a:extLst>
          </p:cNvPr>
          <p:cNvSpPr>
            <a:spLocks noGrp="1"/>
          </p:cNvSpPr>
          <p:nvPr>
            <p:ph type="body" sz="quarter" idx="36" hasCustomPrompt="1"/>
          </p:nvPr>
        </p:nvSpPr>
        <p:spPr>
          <a:xfrm>
            <a:off x="8128000" y="3972655"/>
            <a:ext cx="2781300" cy="2035109"/>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tx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a:t>
            </a:r>
          </a:p>
        </p:txBody>
      </p:sp>
      <p:sp>
        <p:nvSpPr>
          <p:cNvPr id="22" name="Text Placeholder 4">
            <a:extLst>
              <a:ext uri="{FF2B5EF4-FFF2-40B4-BE49-F238E27FC236}">
                <a16:creationId xmlns:a16="http://schemas.microsoft.com/office/drawing/2014/main" id="{31ABE214-CBB4-3A34-095A-0370A5C4AFE6}"/>
              </a:ext>
            </a:extLst>
          </p:cNvPr>
          <p:cNvSpPr>
            <a:spLocks noGrp="1"/>
          </p:cNvSpPr>
          <p:nvPr>
            <p:ph type="body" sz="quarter" idx="11" hasCustomPrompt="1"/>
          </p:nvPr>
        </p:nvSpPr>
        <p:spPr>
          <a:xfrm>
            <a:off x="647700" y="419100"/>
            <a:ext cx="3467100" cy="153888"/>
          </a:xfrm>
          <a:prstGeom prst="rect">
            <a:avLst/>
          </a:prstGeom>
        </p:spPr>
        <p:txBody>
          <a:bodyPr wrap="square">
            <a:spAutoFit/>
          </a:bodyPr>
          <a:lstStyle>
            <a:lvl1pPr>
              <a:lnSpc>
                <a:spcPct val="100000"/>
              </a:lnSpc>
              <a:spcBef>
                <a:spcPts val="0"/>
              </a:spcBef>
              <a:defRPr sz="1000" b="0" i="0" spc="300">
                <a:solidFill>
                  <a:schemeClr val="tx1"/>
                </a:solidFill>
                <a:latin typeface="Calibri" panose="020F0502020204030204" pitchFamily="34" charset="0"/>
                <a:cs typeface="Calibri" panose="020F0502020204030204" pitchFamily="34" charset="0"/>
              </a:defRPr>
            </a:lvl1pPr>
            <a:lvl2pPr>
              <a:buNone/>
              <a:defRPr/>
            </a:lvl2pPr>
          </a:lstStyle>
          <a:p>
            <a:pPr lvl="0"/>
            <a:r>
              <a:rPr lang="en-US">
                <a:effectLst/>
              </a:rPr>
              <a:t>SECTION TITLE</a:t>
            </a:r>
            <a:endParaRPr lang="en-US"/>
          </a:p>
        </p:txBody>
      </p:sp>
      <p:sp>
        <p:nvSpPr>
          <p:cNvPr id="6" name="Text Placeholder 3">
            <a:extLst>
              <a:ext uri="{FF2B5EF4-FFF2-40B4-BE49-F238E27FC236}">
                <a16:creationId xmlns:a16="http://schemas.microsoft.com/office/drawing/2014/main" id="{B040519E-0144-D61F-8E0C-52A5A9F6F1D7}"/>
              </a:ext>
            </a:extLst>
          </p:cNvPr>
          <p:cNvSpPr txBox="1">
            <a:spLocks/>
          </p:cNvSpPr>
          <p:nvPr userDrawn="1"/>
        </p:nvSpPr>
        <p:spPr>
          <a:xfrm>
            <a:off x="11329041"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tx1"/>
                </a:solidFill>
              </a:rPr>
              <a:pPr lvl="0"/>
              <a:t>‹#›</a:t>
            </a:fld>
            <a:endParaRPr lang="en-US" sz="1000">
              <a:solidFill>
                <a:schemeClr val="tx1"/>
              </a:solidFill>
            </a:endParaRPr>
          </a:p>
        </p:txBody>
      </p:sp>
    </p:spTree>
    <p:extLst>
      <p:ext uri="{BB962C8B-B14F-4D97-AF65-F5344CB8AC3E}">
        <p14:creationId xmlns:p14="http://schemas.microsoft.com/office/powerpoint/2010/main" val="2017856813"/>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Our_People_3_People_White">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40EAEC-268C-5162-974B-8A89C7C0171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47701" y="6415709"/>
            <a:ext cx="495300" cy="182096"/>
          </a:xfrm>
          <a:prstGeom prst="rect">
            <a:avLst/>
          </a:prstGeom>
        </p:spPr>
      </p:pic>
      <p:sp>
        <p:nvSpPr>
          <p:cNvPr id="7" name="Text Placeholder 4">
            <a:extLst>
              <a:ext uri="{FF2B5EF4-FFF2-40B4-BE49-F238E27FC236}">
                <a16:creationId xmlns:a16="http://schemas.microsoft.com/office/drawing/2014/main" id="{97881F8F-A8EB-2813-47A6-219B2122F63E}"/>
              </a:ext>
            </a:extLst>
          </p:cNvPr>
          <p:cNvSpPr>
            <a:spLocks noGrp="1"/>
          </p:cNvSpPr>
          <p:nvPr>
            <p:ph type="body" sz="quarter" idx="25" hasCustomPrompt="1"/>
          </p:nvPr>
        </p:nvSpPr>
        <p:spPr>
          <a:xfrm>
            <a:off x="647700" y="2916672"/>
            <a:ext cx="3467100" cy="537198"/>
          </a:xfrm>
          <a:prstGeom prst="rect">
            <a:avLst/>
          </a:prstGeom>
        </p:spPr>
        <p:txBody>
          <a:bodyPr wrap="square">
            <a:spAutoFit/>
          </a:bodyPr>
          <a:lstStyle>
            <a:lvl1pPr>
              <a:lnSpc>
                <a:spcPts val="4600"/>
              </a:lnSpc>
              <a:spcBef>
                <a:spcPts val="0"/>
              </a:spcBef>
              <a:defRPr sz="2800" b="0" i="0" spc="0">
                <a:gradFill flip="none" rotWithShape="1">
                  <a:gsLst>
                    <a:gs pos="0">
                      <a:srgbClr val="00F6FF"/>
                    </a:gs>
                    <a:gs pos="70000">
                      <a:srgbClr val="00FFF0"/>
                    </a:gs>
                    <a:gs pos="99000">
                      <a:srgbClr val="B896FF"/>
                    </a:gs>
                  </a:gsLst>
                  <a:lin ang="0" scaled="1"/>
                  <a:tileRect/>
                </a:gradFill>
                <a:latin typeface="Calibri" panose="020F0502020204030204" pitchFamily="34" charset="0"/>
                <a:cs typeface="Calibri" panose="020F0502020204030204" pitchFamily="34" charset="0"/>
              </a:defRPr>
            </a:lvl1pPr>
            <a:lvl2pPr>
              <a:buNone/>
              <a:defRPr/>
            </a:lvl2pPr>
          </a:lstStyle>
          <a:p>
            <a:pPr lvl="0"/>
            <a:r>
              <a:rPr lang="en-US">
                <a:effectLst/>
              </a:rPr>
              <a:t>Name </a:t>
            </a:r>
            <a:r>
              <a:rPr lang="en-US" err="1">
                <a:effectLst/>
              </a:rPr>
              <a:t>Lastname</a:t>
            </a:r>
            <a:endParaRPr lang="en-US"/>
          </a:p>
        </p:txBody>
      </p:sp>
      <p:sp>
        <p:nvSpPr>
          <p:cNvPr id="10" name="Text Placeholder 4">
            <a:extLst>
              <a:ext uri="{FF2B5EF4-FFF2-40B4-BE49-F238E27FC236}">
                <a16:creationId xmlns:a16="http://schemas.microsoft.com/office/drawing/2014/main" id="{52343B4A-3451-DAED-5CA3-845DCEF785DA}"/>
              </a:ext>
            </a:extLst>
          </p:cNvPr>
          <p:cNvSpPr>
            <a:spLocks noGrp="1"/>
          </p:cNvSpPr>
          <p:nvPr>
            <p:ph type="body" sz="quarter" idx="26" hasCustomPrompt="1"/>
          </p:nvPr>
        </p:nvSpPr>
        <p:spPr>
          <a:xfrm>
            <a:off x="647700" y="3568514"/>
            <a:ext cx="34671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Title</a:t>
            </a:r>
          </a:p>
        </p:txBody>
      </p:sp>
      <p:sp>
        <p:nvSpPr>
          <p:cNvPr id="2" name="Picture Placeholder 11">
            <a:extLst>
              <a:ext uri="{FF2B5EF4-FFF2-40B4-BE49-F238E27FC236}">
                <a16:creationId xmlns:a16="http://schemas.microsoft.com/office/drawing/2014/main" id="{D059CF42-DE64-D215-F33D-AEF5AC07DB76}"/>
              </a:ext>
            </a:extLst>
          </p:cNvPr>
          <p:cNvSpPr>
            <a:spLocks noGrp="1"/>
          </p:cNvSpPr>
          <p:nvPr>
            <p:ph type="pic" sz="quarter" idx="28"/>
          </p:nvPr>
        </p:nvSpPr>
        <p:spPr>
          <a:xfrm>
            <a:off x="647700" y="795020"/>
            <a:ext cx="1866900" cy="1981200"/>
          </a:xfrm>
          <a:prstGeom prst="rect">
            <a:avLst/>
          </a:prstGeom>
        </p:spPr>
        <p:txBody>
          <a:bodyPr/>
          <a:lstStyle/>
          <a:p>
            <a:endParaRPr lang="en-US"/>
          </a:p>
        </p:txBody>
      </p:sp>
      <p:sp>
        <p:nvSpPr>
          <p:cNvPr id="3" name="Text Placeholder 4">
            <a:extLst>
              <a:ext uri="{FF2B5EF4-FFF2-40B4-BE49-F238E27FC236}">
                <a16:creationId xmlns:a16="http://schemas.microsoft.com/office/drawing/2014/main" id="{FC1C1359-8F08-C0F3-2D34-47EA322BD228}"/>
              </a:ext>
            </a:extLst>
          </p:cNvPr>
          <p:cNvSpPr>
            <a:spLocks noGrp="1"/>
          </p:cNvSpPr>
          <p:nvPr>
            <p:ph type="body" sz="quarter" idx="16" hasCustomPrompt="1"/>
          </p:nvPr>
        </p:nvSpPr>
        <p:spPr>
          <a:xfrm>
            <a:off x="647700" y="3972655"/>
            <a:ext cx="2781300" cy="2035109"/>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a:t>
            </a:r>
          </a:p>
        </p:txBody>
      </p:sp>
      <p:sp>
        <p:nvSpPr>
          <p:cNvPr id="14" name="Text Placeholder 4">
            <a:extLst>
              <a:ext uri="{FF2B5EF4-FFF2-40B4-BE49-F238E27FC236}">
                <a16:creationId xmlns:a16="http://schemas.microsoft.com/office/drawing/2014/main" id="{0CF16E01-7092-EE1E-8080-DCF72DAA2405}"/>
              </a:ext>
            </a:extLst>
          </p:cNvPr>
          <p:cNvSpPr>
            <a:spLocks noGrp="1"/>
          </p:cNvSpPr>
          <p:nvPr>
            <p:ph type="body" sz="quarter" idx="29" hasCustomPrompt="1"/>
          </p:nvPr>
        </p:nvSpPr>
        <p:spPr>
          <a:xfrm>
            <a:off x="4394200" y="2916672"/>
            <a:ext cx="3467100" cy="537198"/>
          </a:xfrm>
          <a:prstGeom prst="rect">
            <a:avLst/>
          </a:prstGeom>
        </p:spPr>
        <p:txBody>
          <a:bodyPr wrap="square">
            <a:spAutoFit/>
          </a:bodyPr>
          <a:lstStyle>
            <a:lvl1pPr>
              <a:lnSpc>
                <a:spcPts val="4600"/>
              </a:lnSpc>
              <a:spcBef>
                <a:spcPts val="0"/>
              </a:spcBef>
              <a:defRPr sz="2800" b="0" i="0" spc="0">
                <a:gradFill>
                  <a:gsLst>
                    <a:gs pos="0">
                      <a:srgbClr val="00F6FF"/>
                    </a:gs>
                    <a:gs pos="70000">
                      <a:srgbClr val="00FFF0"/>
                    </a:gs>
                    <a:gs pos="99000">
                      <a:srgbClr val="B896FF"/>
                    </a:gs>
                  </a:gsLst>
                  <a:lin ang="0" scaled="0"/>
                </a:gradFill>
                <a:latin typeface="Calibri" panose="020F0502020204030204" pitchFamily="34" charset="0"/>
                <a:cs typeface="Calibri" panose="020F0502020204030204" pitchFamily="34" charset="0"/>
              </a:defRPr>
            </a:lvl1pPr>
            <a:lvl2pPr>
              <a:buNone/>
              <a:defRPr/>
            </a:lvl2pPr>
          </a:lstStyle>
          <a:p>
            <a:pPr lvl="0"/>
            <a:r>
              <a:rPr lang="en-US">
                <a:effectLst/>
              </a:rPr>
              <a:t>Name </a:t>
            </a:r>
            <a:r>
              <a:rPr lang="en-US" err="1">
                <a:effectLst/>
              </a:rPr>
              <a:t>Lastname</a:t>
            </a:r>
            <a:endParaRPr lang="en-US"/>
          </a:p>
        </p:txBody>
      </p:sp>
      <p:sp>
        <p:nvSpPr>
          <p:cNvPr id="15" name="Text Placeholder 4">
            <a:extLst>
              <a:ext uri="{FF2B5EF4-FFF2-40B4-BE49-F238E27FC236}">
                <a16:creationId xmlns:a16="http://schemas.microsoft.com/office/drawing/2014/main" id="{3CA67D79-120D-160C-DD3C-77D27D493F36}"/>
              </a:ext>
            </a:extLst>
          </p:cNvPr>
          <p:cNvSpPr>
            <a:spLocks noGrp="1"/>
          </p:cNvSpPr>
          <p:nvPr>
            <p:ph type="body" sz="quarter" idx="30" hasCustomPrompt="1"/>
          </p:nvPr>
        </p:nvSpPr>
        <p:spPr>
          <a:xfrm>
            <a:off x="4394200" y="3568514"/>
            <a:ext cx="34671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Title</a:t>
            </a:r>
          </a:p>
        </p:txBody>
      </p:sp>
      <p:sp>
        <p:nvSpPr>
          <p:cNvPr id="16" name="Picture Placeholder 11">
            <a:extLst>
              <a:ext uri="{FF2B5EF4-FFF2-40B4-BE49-F238E27FC236}">
                <a16:creationId xmlns:a16="http://schemas.microsoft.com/office/drawing/2014/main" id="{8BF8ECD0-B431-B638-27D5-32D70A5C2A1C}"/>
              </a:ext>
            </a:extLst>
          </p:cNvPr>
          <p:cNvSpPr>
            <a:spLocks noGrp="1"/>
          </p:cNvSpPr>
          <p:nvPr>
            <p:ph type="pic" sz="quarter" idx="31"/>
          </p:nvPr>
        </p:nvSpPr>
        <p:spPr>
          <a:xfrm>
            <a:off x="4394200" y="795020"/>
            <a:ext cx="1866900" cy="1981200"/>
          </a:xfrm>
          <a:prstGeom prst="rect">
            <a:avLst/>
          </a:prstGeom>
        </p:spPr>
        <p:txBody>
          <a:bodyPr/>
          <a:lstStyle/>
          <a:p>
            <a:endParaRPr lang="en-US"/>
          </a:p>
        </p:txBody>
      </p:sp>
      <p:sp>
        <p:nvSpPr>
          <p:cNvPr id="17" name="Text Placeholder 4">
            <a:extLst>
              <a:ext uri="{FF2B5EF4-FFF2-40B4-BE49-F238E27FC236}">
                <a16:creationId xmlns:a16="http://schemas.microsoft.com/office/drawing/2014/main" id="{66E89CDA-AA89-1D71-39FA-7994E05AE92F}"/>
              </a:ext>
            </a:extLst>
          </p:cNvPr>
          <p:cNvSpPr>
            <a:spLocks noGrp="1"/>
          </p:cNvSpPr>
          <p:nvPr>
            <p:ph type="body" sz="quarter" idx="32" hasCustomPrompt="1"/>
          </p:nvPr>
        </p:nvSpPr>
        <p:spPr>
          <a:xfrm>
            <a:off x="4394200" y="3972655"/>
            <a:ext cx="2781300" cy="2035109"/>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a:t>
            </a:r>
          </a:p>
        </p:txBody>
      </p:sp>
      <p:sp>
        <p:nvSpPr>
          <p:cNvPr id="18" name="Text Placeholder 4">
            <a:extLst>
              <a:ext uri="{FF2B5EF4-FFF2-40B4-BE49-F238E27FC236}">
                <a16:creationId xmlns:a16="http://schemas.microsoft.com/office/drawing/2014/main" id="{4B3BDFDF-6AC9-EF9C-D008-AB293FA5AAC3}"/>
              </a:ext>
            </a:extLst>
          </p:cNvPr>
          <p:cNvSpPr>
            <a:spLocks noGrp="1"/>
          </p:cNvSpPr>
          <p:nvPr>
            <p:ph type="body" sz="quarter" idx="33" hasCustomPrompt="1"/>
          </p:nvPr>
        </p:nvSpPr>
        <p:spPr>
          <a:xfrm>
            <a:off x="8128000" y="2916672"/>
            <a:ext cx="3467100" cy="537198"/>
          </a:xfrm>
          <a:prstGeom prst="rect">
            <a:avLst/>
          </a:prstGeom>
        </p:spPr>
        <p:txBody>
          <a:bodyPr wrap="square">
            <a:spAutoFit/>
          </a:bodyPr>
          <a:lstStyle>
            <a:lvl1pPr>
              <a:lnSpc>
                <a:spcPts val="4600"/>
              </a:lnSpc>
              <a:spcBef>
                <a:spcPts val="0"/>
              </a:spcBef>
              <a:defRPr sz="2800" b="0" i="0" spc="0">
                <a:gradFill>
                  <a:gsLst>
                    <a:gs pos="0">
                      <a:srgbClr val="00F6FF"/>
                    </a:gs>
                    <a:gs pos="70000">
                      <a:srgbClr val="00FFF0"/>
                    </a:gs>
                    <a:gs pos="99000">
                      <a:srgbClr val="B896FF"/>
                    </a:gs>
                  </a:gsLst>
                  <a:lin ang="0" scaled="0"/>
                </a:gradFill>
                <a:latin typeface="Calibri" panose="020F0502020204030204" pitchFamily="34" charset="0"/>
                <a:cs typeface="Calibri" panose="020F0502020204030204" pitchFamily="34" charset="0"/>
              </a:defRPr>
            </a:lvl1pPr>
            <a:lvl2pPr>
              <a:buNone/>
              <a:defRPr/>
            </a:lvl2pPr>
          </a:lstStyle>
          <a:p>
            <a:pPr lvl="0"/>
            <a:r>
              <a:rPr lang="en-US">
                <a:effectLst/>
              </a:rPr>
              <a:t>Name </a:t>
            </a:r>
            <a:r>
              <a:rPr lang="en-US" err="1">
                <a:effectLst/>
              </a:rPr>
              <a:t>Lastname</a:t>
            </a:r>
            <a:endParaRPr lang="en-US"/>
          </a:p>
        </p:txBody>
      </p:sp>
      <p:sp>
        <p:nvSpPr>
          <p:cNvPr id="19" name="Text Placeholder 4">
            <a:extLst>
              <a:ext uri="{FF2B5EF4-FFF2-40B4-BE49-F238E27FC236}">
                <a16:creationId xmlns:a16="http://schemas.microsoft.com/office/drawing/2014/main" id="{AF6F850E-875C-CE1C-C696-B9119881C140}"/>
              </a:ext>
            </a:extLst>
          </p:cNvPr>
          <p:cNvSpPr>
            <a:spLocks noGrp="1"/>
          </p:cNvSpPr>
          <p:nvPr>
            <p:ph type="body" sz="quarter" idx="34" hasCustomPrompt="1"/>
          </p:nvPr>
        </p:nvSpPr>
        <p:spPr>
          <a:xfrm>
            <a:off x="8128000" y="3568514"/>
            <a:ext cx="3467100" cy="215444"/>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Title</a:t>
            </a:r>
          </a:p>
        </p:txBody>
      </p:sp>
      <p:sp>
        <p:nvSpPr>
          <p:cNvPr id="20" name="Picture Placeholder 11">
            <a:extLst>
              <a:ext uri="{FF2B5EF4-FFF2-40B4-BE49-F238E27FC236}">
                <a16:creationId xmlns:a16="http://schemas.microsoft.com/office/drawing/2014/main" id="{EE0176D5-725E-3E5F-2AB8-0A9D56960DEE}"/>
              </a:ext>
            </a:extLst>
          </p:cNvPr>
          <p:cNvSpPr>
            <a:spLocks noGrp="1"/>
          </p:cNvSpPr>
          <p:nvPr>
            <p:ph type="pic" sz="quarter" idx="35"/>
          </p:nvPr>
        </p:nvSpPr>
        <p:spPr>
          <a:xfrm>
            <a:off x="8128000" y="795020"/>
            <a:ext cx="1866900" cy="1981200"/>
          </a:xfrm>
          <a:prstGeom prst="rect">
            <a:avLst/>
          </a:prstGeom>
        </p:spPr>
        <p:txBody>
          <a:bodyPr/>
          <a:lstStyle/>
          <a:p>
            <a:endParaRPr lang="en-US"/>
          </a:p>
        </p:txBody>
      </p:sp>
      <p:sp>
        <p:nvSpPr>
          <p:cNvPr id="21" name="Text Placeholder 4">
            <a:extLst>
              <a:ext uri="{FF2B5EF4-FFF2-40B4-BE49-F238E27FC236}">
                <a16:creationId xmlns:a16="http://schemas.microsoft.com/office/drawing/2014/main" id="{6A11A961-3944-A416-6D0E-F19285260E57}"/>
              </a:ext>
            </a:extLst>
          </p:cNvPr>
          <p:cNvSpPr>
            <a:spLocks noGrp="1"/>
          </p:cNvSpPr>
          <p:nvPr>
            <p:ph type="body" sz="quarter" idx="36" hasCustomPrompt="1"/>
          </p:nvPr>
        </p:nvSpPr>
        <p:spPr>
          <a:xfrm>
            <a:off x="8128000" y="3972655"/>
            <a:ext cx="2781300" cy="2035109"/>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a:t>
            </a:r>
          </a:p>
        </p:txBody>
      </p:sp>
      <p:sp>
        <p:nvSpPr>
          <p:cNvPr id="4" name="Text Placeholder 4">
            <a:extLst>
              <a:ext uri="{FF2B5EF4-FFF2-40B4-BE49-F238E27FC236}">
                <a16:creationId xmlns:a16="http://schemas.microsoft.com/office/drawing/2014/main" id="{4B18FCDA-6157-DD00-EDF9-0F787E8060D0}"/>
              </a:ext>
            </a:extLst>
          </p:cNvPr>
          <p:cNvSpPr>
            <a:spLocks noGrp="1"/>
          </p:cNvSpPr>
          <p:nvPr>
            <p:ph type="body" sz="quarter" idx="11" hasCustomPrompt="1"/>
          </p:nvPr>
        </p:nvSpPr>
        <p:spPr>
          <a:xfrm>
            <a:off x="647700" y="419100"/>
            <a:ext cx="3467100" cy="153888"/>
          </a:xfrm>
          <a:prstGeom prst="rect">
            <a:avLst/>
          </a:prstGeom>
        </p:spPr>
        <p:txBody>
          <a:bodyPr wrap="square">
            <a:spAutoFit/>
          </a:bodyPr>
          <a:lstStyle>
            <a:lvl1pPr>
              <a:lnSpc>
                <a:spcPct val="100000"/>
              </a:lnSpc>
              <a:spcBef>
                <a:spcPts val="0"/>
              </a:spcBef>
              <a:defRPr sz="1000" b="0" i="0" spc="300">
                <a:solidFill>
                  <a:schemeClr val="bg1"/>
                </a:solidFill>
                <a:latin typeface="Calibri" panose="020F0502020204030204" pitchFamily="34" charset="0"/>
                <a:cs typeface="Calibri" panose="020F0502020204030204" pitchFamily="34" charset="0"/>
              </a:defRPr>
            </a:lvl1pPr>
            <a:lvl2pPr>
              <a:buNone/>
              <a:defRPr/>
            </a:lvl2pPr>
          </a:lstStyle>
          <a:p>
            <a:pPr lvl="0"/>
            <a:r>
              <a:rPr lang="en-US">
                <a:effectLst/>
              </a:rPr>
              <a:t>SECTION TITLE</a:t>
            </a:r>
            <a:endParaRPr lang="en-US"/>
          </a:p>
        </p:txBody>
      </p:sp>
      <p:sp>
        <p:nvSpPr>
          <p:cNvPr id="9" name="Text Placeholder 3">
            <a:extLst>
              <a:ext uri="{FF2B5EF4-FFF2-40B4-BE49-F238E27FC236}">
                <a16:creationId xmlns:a16="http://schemas.microsoft.com/office/drawing/2014/main" id="{F8E22721-BCDB-A1E7-59E5-A4DE62992615}"/>
              </a:ext>
            </a:extLst>
          </p:cNvPr>
          <p:cNvSpPr txBox="1">
            <a:spLocks/>
          </p:cNvSpPr>
          <p:nvPr userDrawn="1"/>
        </p:nvSpPr>
        <p:spPr>
          <a:xfrm>
            <a:off x="11340916"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522472625"/>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Quote_Large_Black">
    <p:bg>
      <p:bgPr>
        <a:solidFill>
          <a:schemeClr val="accent1"/>
        </a:solidFill>
        <a:effectLst/>
      </p:bgPr>
    </p:bg>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433DDFE8-68E0-F21D-DCE9-D9E38F969DA2}"/>
              </a:ext>
            </a:extLst>
          </p:cNvPr>
          <p:cNvSpPr>
            <a:spLocks noGrp="1"/>
          </p:cNvSpPr>
          <p:nvPr>
            <p:ph type="body" sz="quarter" idx="11" hasCustomPrompt="1"/>
          </p:nvPr>
        </p:nvSpPr>
        <p:spPr>
          <a:xfrm>
            <a:off x="658333" y="419100"/>
            <a:ext cx="3732914" cy="153888"/>
          </a:xfrm>
          <a:prstGeom prst="rect">
            <a:avLst/>
          </a:prstGeom>
        </p:spPr>
        <p:txBody>
          <a:bodyPr wrap="square">
            <a:spAutoFit/>
          </a:bodyPr>
          <a:lstStyle>
            <a:lvl1pPr>
              <a:lnSpc>
                <a:spcPct val="100000"/>
              </a:lnSpc>
              <a:spcBef>
                <a:spcPts val="0"/>
              </a:spcBef>
              <a:defRPr sz="1000" b="0" spc="300">
                <a:solidFill>
                  <a:schemeClr val="bg1"/>
                </a:solidFill>
                <a:latin typeface="+mj-lt"/>
                <a:cs typeface="Calibri Light" panose="020F0302020204030204" pitchFamily="34" charset="0"/>
              </a:defRPr>
            </a:lvl1pPr>
            <a:lvl2pPr>
              <a:buNone/>
              <a:defRPr/>
            </a:lvl2pPr>
          </a:lstStyle>
          <a:p>
            <a:pPr lvl="0"/>
            <a:r>
              <a:rPr lang="en-US">
                <a:effectLst/>
              </a:rPr>
              <a:t>SECTION TITLE</a:t>
            </a:r>
            <a:endParaRPr lang="en-US"/>
          </a:p>
        </p:txBody>
      </p:sp>
      <p:sp>
        <p:nvSpPr>
          <p:cNvPr id="4" name="Title 2">
            <a:extLst>
              <a:ext uri="{FF2B5EF4-FFF2-40B4-BE49-F238E27FC236}">
                <a16:creationId xmlns:a16="http://schemas.microsoft.com/office/drawing/2014/main" id="{A4A0CF84-1941-A496-4DFE-6EDA7D9D7651}"/>
              </a:ext>
            </a:extLst>
          </p:cNvPr>
          <p:cNvSpPr>
            <a:spLocks noGrp="1"/>
          </p:cNvSpPr>
          <p:nvPr>
            <p:ph type="title" hasCustomPrompt="1"/>
          </p:nvPr>
        </p:nvSpPr>
        <p:spPr>
          <a:xfrm>
            <a:off x="1123950" y="1762728"/>
            <a:ext cx="10248900" cy="1846659"/>
          </a:xfrm>
          <a:prstGeom prst="rect">
            <a:avLst/>
          </a:prstGeom>
        </p:spPr>
        <p:txBody>
          <a:bodyPr wrap="square">
            <a:spAutoFit/>
          </a:bodyPr>
          <a:lstStyle>
            <a:lvl1pPr>
              <a:defRPr sz="6000" b="1" i="0">
                <a:solidFill>
                  <a:schemeClr val="bg1"/>
                </a:solidFill>
                <a:latin typeface="Calibri" panose="020F0502020204030204" pitchFamily="34" charset="0"/>
                <a:cs typeface="Calibri" panose="020F0502020204030204" pitchFamily="34" charset="0"/>
              </a:defRPr>
            </a:lvl1pPr>
          </a:lstStyle>
          <a:p>
            <a:r>
              <a:rPr lang="en-US"/>
              <a:t>Sometimes you need to add a meaningful yet concise quote.”</a:t>
            </a:r>
          </a:p>
        </p:txBody>
      </p:sp>
      <p:sp>
        <p:nvSpPr>
          <p:cNvPr id="6" name="Text Placeholder 4">
            <a:extLst>
              <a:ext uri="{FF2B5EF4-FFF2-40B4-BE49-F238E27FC236}">
                <a16:creationId xmlns:a16="http://schemas.microsoft.com/office/drawing/2014/main" id="{DF2F86F6-216C-D721-7244-AE3BBA0609AA}"/>
              </a:ext>
            </a:extLst>
          </p:cNvPr>
          <p:cNvSpPr>
            <a:spLocks noGrp="1"/>
          </p:cNvSpPr>
          <p:nvPr>
            <p:ph type="body" sz="quarter" idx="16" hasCustomPrompt="1"/>
          </p:nvPr>
        </p:nvSpPr>
        <p:spPr>
          <a:xfrm>
            <a:off x="1123950" y="4231608"/>
            <a:ext cx="4554537" cy="507831"/>
          </a:xfrm>
          <a:prstGeom prst="rect">
            <a:avLst/>
          </a:prstGeom>
        </p:spPr>
        <p:txBody>
          <a:bodyPr wrap="square" anchor="t" anchorCtr="0">
            <a:spAutoFit/>
          </a:bodyPr>
          <a:lstStyle>
            <a:lvl1pPr>
              <a:defRPr sz="1400" b="1" i="0">
                <a:solidFill>
                  <a:schemeClr val="bg1"/>
                </a:solidFill>
                <a:latin typeface="Calibri" panose="020F0502020204030204" pitchFamily="34" charset="0"/>
                <a:cs typeface="Calibri" panose="020F0502020204030204" pitchFamily="34" charset="0"/>
              </a:defRPr>
            </a:lvl1pPr>
          </a:lstStyle>
          <a:p>
            <a:pPr lvl="0"/>
            <a:r>
              <a:rPr lang="en-US" err="1"/>
              <a:t>Firstname</a:t>
            </a:r>
            <a:r>
              <a:rPr lang="en-US"/>
              <a:t> </a:t>
            </a:r>
            <a:r>
              <a:rPr lang="en-US" err="1"/>
              <a:t>Lastname</a:t>
            </a:r>
            <a:endParaRPr lang="en-US"/>
          </a:p>
          <a:p>
            <a:pPr lvl="0"/>
            <a:r>
              <a:rPr lang="en-US"/>
              <a:t>Job Title, Company</a:t>
            </a:r>
          </a:p>
        </p:txBody>
      </p:sp>
      <p:sp>
        <p:nvSpPr>
          <p:cNvPr id="9" name="Title 2">
            <a:extLst>
              <a:ext uri="{FF2B5EF4-FFF2-40B4-BE49-F238E27FC236}">
                <a16:creationId xmlns:a16="http://schemas.microsoft.com/office/drawing/2014/main" id="{636A723C-C15E-DD81-7189-CFA5D70243A9}"/>
              </a:ext>
            </a:extLst>
          </p:cNvPr>
          <p:cNvSpPr txBox="1">
            <a:spLocks/>
          </p:cNvSpPr>
          <p:nvPr userDrawn="1"/>
        </p:nvSpPr>
        <p:spPr>
          <a:xfrm>
            <a:off x="647700" y="1762728"/>
            <a:ext cx="450695" cy="923330"/>
          </a:xfrm>
          <a:prstGeom prst="rect">
            <a:avLst/>
          </a:prstGeom>
        </p:spPr>
        <p:txBody>
          <a:bodyPr vert="horz" wrap="square" lIns="0" tIns="0" rIns="0" bIns="0" rtlCol="0" anchor="t">
            <a:spAutoFit/>
          </a:bodyPr>
          <a:lstStyle>
            <a:lvl1pPr algn="l" defTabSz="914400" rtl="0" eaLnBrk="1" latinLnBrk="0" hangingPunct="1">
              <a:lnSpc>
                <a:spcPct val="100000"/>
              </a:lnSpc>
              <a:spcBef>
                <a:spcPct val="0"/>
              </a:spcBef>
              <a:buNone/>
              <a:defRPr sz="6000" b="1" i="0" kern="1200">
                <a:solidFill>
                  <a:schemeClr val="tx1"/>
                </a:solidFill>
                <a:latin typeface="Calibri" panose="020F0502020204030204" pitchFamily="34" charset="0"/>
                <a:ea typeface="Calibri Light" panose="020F0302020204030204" pitchFamily="34" charset="0"/>
                <a:cs typeface="Calibri" panose="020F0502020204030204" pitchFamily="34" charset="0"/>
              </a:defRPr>
            </a:lvl1pPr>
          </a:lstStyle>
          <a:p>
            <a:r>
              <a:rPr lang="en-US">
                <a:solidFill>
                  <a:schemeClr val="bg1"/>
                </a:solidFill>
              </a:rPr>
              <a:t>“</a:t>
            </a:r>
          </a:p>
        </p:txBody>
      </p:sp>
    </p:spTree>
    <p:extLst>
      <p:ext uri="{BB962C8B-B14F-4D97-AF65-F5344CB8AC3E}">
        <p14:creationId xmlns:p14="http://schemas.microsoft.com/office/powerpoint/2010/main" val="469009661"/>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ote_Large_Black_Blur">
    <p:bg>
      <p:bgPr>
        <a:solidFill>
          <a:schemeClr val="accent1"/>
        </a:solidFill>
        <a:effectLst/>
      </p:bgPr>
    </p:bg>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433DDFE8-68E0-F21D-DCE9-D9E38F969DA2}"/>
              </a:ext>
            </a:extLst>
          </p:cNvPr>
          <p:cNvSpPr>
            <a:spLocks noGrp="1"/>
          </p:cNvSpPr>
          <p:nvPr>
            <p:ph type="body" sz="quarter" idx="11" hasCustomPrompt="1"/>
          </p:nvPr>
        </p:nvSpPr>
        <p:spPr>
          <a:xfrm>
            <a:off x="630197" y="419100"/>
            <a:ext cx="3732914" cy="153888"/>
          </a:xfrm>
          <a:prstGeom prst="rect">
            <a:avLst/>
          </a:prstGeom>
        </p:spPr>
        <p:txBody>
          <a:bodyPr wrap="square">
            <a:spAutoFit/>
          </a:bodyPr>
          <a:lstStyle>
            <a:lvl1pPr>
              <a:lnSpc>
                <a:spcPct val="100000"/>
              </a:lnSpc>
              <a:spcBef>
                <a:spcPts val="0"/>
              </a:spcBef>
              <a:defRPr sz="1000" b="0" spc="300">
                <a:solidFill>
                  <a:schemeClr val="bg1"/>
                </a:solidFill>
                <a:latin typeface="+mj-lt"/>
                <a:cs typeface="Calibri Light" panose="020F0302020204030204" pitchFamily="34" charset="0"/>
              </a:defRPr>
            </a:lvl1pPr>
            <a:lvl2pPr>
              <a:buNone/>
              <a:defRPr/>
            </a:lvl2pPr>
          </a:lstStyle>
          <a:p>
            <a:pPr lvl="0"/>
            <a:r>
              <a:rPr lang="en-US">
                <a:effectLst/>
              </a:rPr>
              <a:t>SECTION TITLE</a:t>
            </a:r>
            <a:endParaRPr lang="en-US"/>
          </a:p>
        </p:txBody>
      </p:sp>
      <p:sp>
        <p:nvSpPr>
          <p:cNvPr id="4" name="Title 2">
            <a:extLst>
              <a:ext uri="{FF2B5EF4-FFF2-40B4-BE49-F238E27FC236}">
                <a16:creationId xmlns:a16="http://schemas.microsoft.com/office/drawing/2014/main" id="{A4A0CF84-1941-A496-4DFE-6EDA7D9D7651}"/>
              </a:ext>
            </a:extLst>
          </p:cNvPr>
          <p:cNvSpPr>
            <a:spLocks noGrp="1"/>
          </p:cNvSpPr>
          <p:nvPr>
            <p:ph type="title" hasCustomPrompt="1"/>
          </p:nvPr>
        </p:nvSpPr>
        <p:spPr>
          <a:xfrm>
            <a:off x="1123950" y="1762728"/>
            <a:ext cx="10248900" cy="1846659"/>
          </a:xfrm>
          <a:prstGeom prst="rect">
            <a:avLst/>
          </a:prstGeom>
        </p:spPr>
        <p:txBody>
          <a:bodyPr wrap="square">
            <a:spAutoFit/>
          </a:bodyPr>
          <a:lstStyle>
            <a:lvl1pPr>
              <a:defRPr sz="6000" b="1" i="0">
                <a:solidFill>
                  <a:schemeClr val="accent2"/>
                </a:solidFill>
                <a:latin typeface="Calibri" panose="020F0502020204030204" pitchFamily="34" charset="0"/>
                <a:cs typeface="Calibri" panose="020F0502020204030204" pitchFamily="34" charset="0"/>
              </a:defRPr>
            </a:lvl1pPr>
          </a:lstStyle>
          <a:p>
            <a:r>
              <a:rPr lang="en-US"/>
              <a:t>Sometimes you need to add a meaningful yet concise quote.”</a:t>
            </a:r>
          </a:p>
        </p:txBody>
      </p:sp>
      <p:sp>
        <p:nvSpPr>
          <p:cNvPr id="6" name="Text Placeholder 4">
            <a:extLst>
              <a:ext uri="{FF2B5EF4-FFF2-40B4-BE49-F238E27FC236}">
                <a16:creationId xmlns:a16="http://schemas.microsoft.com/office/drawing/2014/main" id="{DF2F86F6-216C-D721-7244-AE3BBA0609AA}"/>
              </a:ext>
            </a:extLst>
          </p:cNvPr>
          <p:cNvSpPr>
            <a:spLocks noGrp="1"/>
          </p:cNvSpPr>
          <p:nvPr>
            <p:ph type="body" sz="quarter" idx="16" hasCustomPrompt="1"/>
          </p:nvPr>
        </p:nvSpPr>
        <p:spPr>
          <a:xfrm>
            <a:off x="1123950" y="4231608"/>
            <a:ext cx="4554537" cy="507831"/>
          </a:xfrm>
          <a:prstGeom prst="rect">
            <a:avLst/>
          </a:prstGeom>
        </p:spPr>
        <p:txBody>
          <a:bodyPr wrap="square" anchor="t" anchorCtr="0">
            <a:spAutoFit/>
          </a:bodyPr>
          <a:lstStyle>
            <a:lvl1pPr>
              <a:defRPr sz="1400" b="1" i="0">
                <a:solidFill>
                  <a:schemeClr val="bg1"/>
                </a:solidFill>
                <a:latin typeface="Calibri" panose="020F0502020204030204" pitchFamily="34" charset="0"/>
                <a:cs typeface="Calibri" panose="020F0502020204030204" pitchFamily="34" charset="0"/>
              </a:defRPr>
            </a:lvl1pPr>
          </a:lstStyle>
          <a:p>
            <a:pPr lvl="0"/>
            <a:r>
              <a:rPr lang="en-US" err="1"/>
              <a:t>Firstname</a:t>
            </a:r>
            <a:r>
              <a:rPr lang="en-US"/>
              <a:t> </a:t>
            </a:r>
            <a:r>
              <a:rPr lang="en-US" err="1"/>
              <a:t>Lastname</a:t>
            </a:r>
            <a:endParaRPr lang="en-US"/>
          </a:p>
          <a:p>
            <a:pPr lvl="0"/>
            <a:r>
              <a:rPr lang="en-US"/>
              <a:t>Job Title, Company</a:t>
            </a:r>
          </a:p>
        </p:txBody>
      </p:sp>
      <p:sp>
        <p:nvSpPr>
          <p:cNvPr id="9" name="Title 2">
            <a:extLst>
              <a:ext uri="{FF2B5EF4-FFF2-40B4-BE49-F238E27FC236}">
                <a16:creationId xmlns:a16="http://schemas.microsoft.com/office/drawing/2014/main" id="{636A723C-C15E-DD81-7189-CFA5D70243A9}"/>
              </a:ext>
            </a:extLst>
          </p:cNvPr>
          <p:cNvSpPr txBox="1">
            <a:spLocks/>
          </p:cNvSpPr>
          <p:nvPr userDrawn="1"/>
        </p:nvSpPr>
        <p:spPr>
          <a:xfrm>
            <a:off x="647700" y="1762728"/>
            <a:ext cx="450695" cy="923330"/>
          </a:xfrm>
          <a:prstGeom prst="rect">
            <a:avLst/>
          </a:prstGeom>
        </p:spPr>
        <p:txBody>
          <a:bodyPr vert="horz" wrap="square" lIns="0" tIns="0" rIns="0" bIns="0" rtlCol="0" anchor="t">
            <a:spAutoFit/>
          </a:bodyPr>
          <a:lstStyle>
            <a:lvl1pPr algn="l" defTabSz="914400" rtl="0" eaLnBrk="1" latinLnBrk="0" hangingPunct="1">
              <a:lnSpc>
                <a:spcPct val="100000"/>
              </a:lnSpc>
              <a:spcBef>
                <a:spcPct val="0"/>
              </a:spcBef>
              <a:buNone/>
              <a:defRPr sz="6000" b="1" i="0" kern="1200">
                <a:solidFill>
                  <a:schemeClr val="tx1"/>
                </a:solidFill>
                <a:latin typeface="Calibri" panose="020F0502020204030204" pitchFamily="34" charset="0"/>
                <a:ea typeface="Calibri Light" panose="020F0302020204030204" pitchFamily="34" charset="0"/>
                <a:cs typeface="Calibri" panose="020F0502020204030204" pitchFamily="34" charset="0"/>
              </a:defRPr>
            </a:lvl1pPr>
          </a:lstStyle>
          <a:p>
            <a:r>
              <a:rPr lang="en-US">
                <a:solidFill>
                  <a:schemeClr val="accent2"/>
                </a:solidFill>
              </a:rPr>
              <a:t>“</a:t>
            </a:r>
          </a:p>
        </p:txBody>
      </p:sp>
    </p:spTree>
    <p:extLst>
      <p:ext uri="{BB962C8B-B14F-4D97-AF65-F5344CB8AC3E}">
        <p14:creationId xmlns:p14="http://schemas.microsoft.com/office/powerpoint/2010/main" val="3303957527"/>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Quote+Imag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E4D0B811-ED8A-9D55-BC17-49A3393806F6}"/>
              </a:ext>
            </a:extLst>
          </p:cNvPr>
          <p:cNvSpPr>
            <a:spLocks noGrp="1"/>
          </p:cNvSpPr>
          <p:nvPr>
            <p:ph type="title" hasCustomPrompt="1"/>
          </p:nvPr>
        </p:nvSpPr>
        <p:spPr>
          <a:xfrm>
            <a:off x="5091684" y="1455006"/>
            <a:ext cx="6452616" cy="2215991"/>
          </a:xfrm>
          <a:prstGeom prst="rect">
            <a:avLst/>
          </a:prstGeom>
        </p:spPr>
        <p:txBody>
          <a:bodyPr wrap="square">
            <a:spAutoFit/>
          </a:bodyPr>
          <a:lstStyle>
            <a:lvl1pPr>
              <a:defRPr sz="3600" b="1" i="0">
                <a:solidFill>
                  <a:srgbClr val="000000"/>
                </a:solidFill>
                <a:latin typeface="Calibri" panose="020F0502020204030204" pitchFamily="34" charset="0"/>
                <a:cs typeface="Calibri" panose="020F0502020204030204" pitchFamily="34" charset="0"/>
              </a:defRPr>
            </a:lvl1pPr>
          </a:lstStyle>
          <a:p>
            <a:r>
              <a:rPr lang="en-US"/>
              <a:t>Sometimes you need to add a slightly longer quote. Sometimes you need to add a slightly longer quote.”</a:t>
            </a:r>
          </a:p>
        </p:txBody>
      </p:sp>
      <p:sp>
        <p:nvSpPr>
          <p:cNvPr id="12" name="Text Placeholder 4">
            <a:extLst>
              <a:ext uri="{FF2B5EF4-FFF2-40B4-BE49-F238E27FC236}">
                <a16:creationId xmlns:a16="http://schemas.microsoft.com/office/drawing/2014/main" id="{715767D7-CA92-A238-92D2-5F669365D486}"/>
              </a:ext>
            </a:extLst>
          </p:cNvPr>
          <p:cNvSpPr>
            <a:spLocks noGrp="1"/>
          </p:cNvSpPr>
          <p:nvPr>
            <p:ph type="body" sz="quarter" idx="16" hasCustomPrompt="1"/>
          </p:nvPr>
        </p:nvSpPr>
        <p:spPr>
          <a:xfrm>
            <a:off x="5091683" y="4434840"/>
            <a:ext cx="4554537" cy="507831"/>
          </a:xfrm>
          <a:prstGeom prst="rect">
            <a:avLst/>
          </a:prstGeom>
        </p:spPr>
        <p:txBody>
          <a:bodyPr wrap="square" anchor="t" anchorCtr="0">
            <a:spAutoFit/>
          </a:bodyPr>
          <a:lstStyle>
            <a:lvl1pPr>
              <a:defRPr sz="1400" b="1" i="0">
                <a:solidFill>
                  <a:srgbClr val="000000"/>
                </a:solidFill>
                <a:latin typeface="Calibri" panose="020F0502020204030204" pitchFamily="34" charset="0"/>
                <a:cs typeface="Calibri" panose="020F0502020204030204" pitchFamily="34" charset="0"/>
              </a:defRPr>
            </a:lvl1pPr>
          </a:lstStyle>
          <a:p>
            <a:pPr lvl="0"/>
            <a:r>
              <a:rPr lang="en-US" err="1"/>
              <a:t>Firstname</a:t>
            </a:r>
            <a:r>
              <a:rPr lang="en-US"/>
              <a:t> </a:t>
            </a:r>
            <a:r>
              <a:rPr lang="en-US" err="1"/>
              <a:t>Lastname</a:t>
            </a:r>
            <a:endParaRPr lang="en-US"/>
          </a:p>
          <a:p>
            <a:pPr lvl="0"/>
            <a:r>
              <a:rPr lang="en-US"/>
              <a:t>Job Title, Company</a:t>
            </a:r>
          </a:p>
        </p:txBody>
      </p:sp>
      <p:sp>
        <p:nvSpPr>
          <p:cNvPr id="13" name="Picture Placeholder 8">
            <a:extLst>
              <a:ext uri="{FF2B5EF4-FFF2-40B4-BE49-F238E27FC236}">
                <a16:creationId xmlns:a16="http://schemas.microsoft.com/office/drawing/2014/main" id="{93D416F1-8A75-DCD6-2A1A-B16BE09ABC02}"/>
              </a:ext>
            </a:extLst>
          </p:cNvPr>
          <p:cNvSpPr>
            <a:spLocks noGrp="1"/>
          </p:cNvSpPr>
          <p:nvPr>
            <p:ph type="pic" sz="quarter" idx="26"/>
          </p:nvPr>
        </p:nvSpPr>
        <p:spPr>
          <a:xfrm>
            <a:off x="634347" y="1562100"/>
            <a:ext cx="3726051" cy="4100476"/>
          </a:xfrm>
          <a:prstGeom prst="rect">
            <a:avLst/>
          </a:prstGeom>
        </p:spPr>
        <p:txBody>
          <a:bodyPr/>
          <a:lstStyle>
            <a:lvl1pPr>
              <a:defRPr>
                <a:solidFill>
                  <a:srgbClr val="000000"/>
                </a:solidFill>
              </a:defRPr>
            </a:lvl1pPr>
          </a:lstStyle>
          <a:p>
            <a:endParaRPr lang="en-US"/>
          </a:p>
        </p:txBody>
      </p:sp>
      <p:sp>
        <p:nvSpPr>
          <p:cNvPr id="14" name="Title 2">
            <a:extLst>
              <a:ext uri="{FF2B5EF4-FFF2-40B4-BE49-F238E27FC236}">
                <a16:creationId xmlns:a16="http://schemas.microsoft.com/office/drawing/2014/main" id="{8EB1EBBF-7474-72D1-50C0-54A45DCBFB2E}"/>
              </a:ext>
            </a:extLst>
          </p:cNvPr>
          <p:cNvSpPr txBox="1">
            <a:spLocks/>
          </p:cNvSpPr>
          <p:nvPr userDrawn="1"/>
        </p:nvSpPr>
        <p:spPr>
          <a:xfrm>
            <a:off x="4772719" y="1455006"/>
            <a:ext cx="294582" cy="553998"/>
          </a:xfrm>
          <a:prstGeom prst="rect">
            <a:avLst/>
          </a:prstGeom>
        </p:spPr>
        <p:txBody>
          <a:bodyPr vert="horz" wrap="square" lIns="0" tIns="0" rIns="0" bIns="0" rtlCol="0" anchor="t">
            <a:spAutoFit/>
          </a:bodyPr>
          <a:lstStyle>
            <a:lvl1pPr algn="l" defTabSz="914400" rtl="0" eaLnBrk="1" latinLnBrk="0" hangingPunct="1">
              <a:lnSpc>
                <a:spcPct val="100000"/>
              </a:lnSpc>
              <a:spcBef>
                <a:spcPct val="0"/>
              </a:spcBef>
              <a:buNone/>
              <a:defRPr sz="3600" b="1" i="0" kern="1200">
                <a:solidFill>
                  <a:srgbClr val="000000"/>
                </a:solidFill>
                <a:latin typeface="Calibri" panose="020F0502020204030204" pitchFamily="34" charset="0"/>
                <a:ea typeface="Calibri Light" panose="020F0302020204030204" pitchFamily="34" charset="0"/>
                <a:cs typeface="Calibri" panose="020F0502020204030204" pitchFamily="34" charset="0"/>
              </a:defRPr>
            </a:lvl1pPr>
          </a:lstStyle>
          <a:p>
            <a:r>
              <a:rPr lang="en-US"/>
              <a:t>“</a:t>
            </a:r>
          </a:p>
        </p:txBody>
      </p:sp>
      <p:sp>
        <p:nvSpPr>
          <p:cNvPr id="4" name="Text Placeholder 3">
            <a:extLst>
              <a:ext uri="{FF2B5EF4-FFF2-40B4-BE49-F238E27FC236}">
                <a16:creationId xmlns:a16="http://schemas.microsoft.com/office/drawing/2014/main" id="{01E1A170-BC35-F789-C222-B52ABECE94F7}"/>
              </a:ext>
            </a:extLst>
          </p:cNvPr>
          <p:cNvSpPr txBox="1">
            <a:spLocks/>
          </p:cNvSpPr>
          <p:nvPr userDrawn="1"/>
        </p:nvSpPr>
        <p:spPr>
          <a:xfrm>
            <a:off x="11340916"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tx1"/>
                </a:solidFill>
              </a:rPr>
              <a:pPr lvl="0"/>
              <a:t>‹#›</a:t>
            </a:fld>
            <a:endParaRPr lang="en-US" sz="1000">
              <a:solidFill>
                <a:schemeClr val="tx1"/>
              </a:solidFill>
            </a:endParaRPr>
          </a:p>
        </p:txBody>
      </p:sp>
      <p:sp>
        <p:nvSpPr>
          <p:cNvPr id="5" name="Text Placeholder 4">
            <a:extLst>
              <a:ext uri="{FF2B5EF4-FFF2-40B4-BE49-F238E27FC236}">
                <a16:creationId xmlns:a16="http://schemas.microsoft.com/office/drawing/2014/main" id="{33FEC108-AFBF-BADD-5D48-8FC6C3718F2C}"/>
              </a:ext>
            </a:extLst>
          </p:cNvPr>
          <p:cNvSpPr>
            <a:spLocks noGrp="1"/>
          </p:cNvSpPr>
          <p:nvPr>
            <p:ph type="body" sz="quarter" idx="11" hasCustomPrompt="1"/>
          </p:nvPr>
        </p:nvSpPr>
        <p:spPr>
          <a:xfrm>
            <a:off x="630197" y="419100"/>
            <a:ext cx="3732914" cy="153888"/>
          </a:xfrm>
          <a:prstGeom prst="rect">
            <a:avLst/>
          </a:prstGeom>
        </p:spPr>
        <p:txBody>
          <a:bodyPr wrap="square">
            <a:spAutoFit/>
          </a:bodyPr>
          <a:lstStyle>
            <a:lvl1pPr>
              <a:lnSpc>
                <a:spcPct val="100000"/>
              </a:lnSpc>
              <a:spcBef>
                <a:spcPts val="0"/>
              </a:spcBef>
              <a:defRPr sz="1000" b="0" spc="300">
                <a:solidFill>
                  <a:schemeClr val="tx1"/>
                </a:solidFill>
                <a:latin typeface="+mj-lt"/>
                <a:cs typeface="Calibri Light" panose="020F0302020204030204" pitchFamily="34" charset="0"/>
              </a:defRPr>
            </a:lvl1pPr>
            <a:lvl2pPr>
              <a:buNone/>
              <a:defRPr/>
            </a:lvl2pPr>
          </a:lstStyle>
          <a:p>
            <a:pPr lvl="0"/>
            <a:r>
              <a:rPr lang="en-US">
                <a:effectLst/>
              </a:rPr>
              <a:t>SECTION TITLE</a:t>
            </a:r>
            <a:endParaRPr lang="en-US"/>
          </a:p>
        </p:txBody>
      </p:sp>
    </p:spTree>
    <p:extLst>
      <p:ext uri="{BB962C8B-B14F-4D97-AF65-F5344CB8AC3E}">
        <p14:creationId xmlns:p14="http://schemas.microsoft.com/office/powerpoint/2010/main" val="483327608"/>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_Shorter_Title_Half_Page">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040E1BA6-2B94-3FB9-8A61-22A11D25EDE1}"/>
              </a:ext>
            </a:extLst>
          </p:cNvPr>
          <p:cNvSpPr>
            <a:spLocks noGrp="1"/>
          </p:cNvSpPr>
          <p:nvPr>
            <p:ph type="pic" sz="quarter" idx="24"/>
          </p:nvPr>
        </p:nvSpPr>
        <p:spPr>
          <a:xfrm>
            <a:off x="6123008" y="0"/>
            <a:ext cx="6068992" cy="6858000"/>
          </a:xfrm>
          <a:prstGeom prst="rect">
            <a:avLst/>
          </a:prstGeom>
        </p:spPr>
        <p:txBody>
          <a:bodyPr/>
          <a:lstStyle/>
          <a:p>
            <a:endParaRPr lang="en-US"/>
          </a:p>
        </p:txBody>
      </p:sp>
      <p:sp>
        <p:nvSpPr>
          <p:cNvPr id="6" name="Text Placeholder 4">
            <a:extLst>
              <a:ext uri="{FF2B5EF4-FFF2-40B4-BE49-F238E27FC236}">
                <a16:creationId xmlns:a16="http://schemas.microsoft.com/office/drawing/2014/main" id="{5DF60C00-4DF7-EA8B-64E5-6D8707C3F163}"/>
              </a:ext>
            </a:extLst>
          </p:cNvPr>
          <p:cNvSpPr>
            <a:spLocks noGrp="1"/>
          </p:cNvSpPr>
          <p:nvPr>
            <p:ph type="body" sz="quarter" idx="25" hasCustomPrompt="1"/>
          </p:nvPr>
        </p:nvSpPr>
        <p:spPr>
          <a:xfrm>
            <a:off x="635825" y="4670399"/>
            <a:ext cx="5151216" cy="372538"/>
          </a:xfrm>
          <a:prstGeom prst="rect">
            <a:avLst/>
          </a:prstGeom>
        </p:spPr>
        <p:txBody>
          <a:bodyPr wrap="square">
            <a:spAutoFit/>
          </a:bodyPr>
          <a:lstStyle>
            <a:lvl1pPr>
              <a:lnSpc>
                <a:spcPct val="150000"/>
              </a:lnSpc>
              <a:spcBef>
                <a:spcPts val="0"/>
              </a:spcBef>
              <a:defRPr sz="180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effectLst/>
              </a:rPr>
              <a:t>Sub-description text goes here over one or two lines</a:t>
            </a:r>
            <a:endParaRPr lang="en-US"/>
          </a:p>
        </p:txBody>
      </p:sp>
      <p:sp>
        <p:nvSpPr>
          <p:cNvPr id="7" name="Text Placeholder 4">
            <a:extLst>
              <a:ext uri="{FF2B5EF4-FFF2-40B4-BE49-F238E27FC236}">
                <a16:creationId xmlns:a16="http://schemas.microsoft.com/office/drawing/2014/main" id="{1CED6F17-ABB3-3BF2-0943-BB3D363DB394}"/>
              </a:ext>
            </a:extLst>
          </p:cNvPr>
          <p:cNvSpPr>
            <a:spLocks noGrp="1"/>
          </p:cNvSpPr>
          <p:nvPr>
            <p:ph type="body" sz="quarter" idx="12" hasCustomPrompt="1"/>
          </p:nvPr>
        </p:nvSpPr>
        <p:spPr>
          <a:xfrm>
            <a:off x="635825" y="5393921"/>
            <a:ext cx="5185941" cy="200055"/>
          </a:xfrm>
          <a:prstGeom prst="rect">
            <a:avLst/>
          </a:prstGeom>
        </p:spPr>
        <p:txBody>
          <a:bodyPr wrap="square">
            <a:spAutoFit/>
          </a:bodyPr>
          <a:lstStyle>
            <a:lvl1pPr>
              <a:lnSpc>
                <a:spcPct val="100000"/>
              </a:lnSpc>
              <a:spcBef>
                <a:spcPts val="0"/>
              </a:spcBef>
              <a:defRPr sz="1300" b="1" i="0" spc="400" baseline="0">
                <a:solidFill>
                  <a:srgbClr val="00F6FF"/>
                </a:solidFill>
                <a:latin typeface="Calibri" panose="020F0502020204030204" pitchFamily="34" charset="0"/>
                <a:cs typeface="Calibri" panose="020F0502020204030204" pitchFamily="34" charset="0"/>
              </a:defRPr>
            </a:lvl1pPr>
            <a:lvl2pPr>
              <a:buNone/>
              <a:defRPr/>
            </a:lvl2pPr>
          </a:lstStyle>
          <a:p>
            <a:pPr lvl="0"/>
            <a:r>
              <a:rPr lang="en-US">
                <a:effectLst/>
              </a:rPr>
              <a:t>DECEMBER 2022</a:t>
            </a:r>
            <a:endParaRPr lang="en-US"/>
          </a:p>
        </p:txBody>
      </p:sp>
      <p:sp>
        <p:nvSpPr>
          <p:cNvPr id="8" name="Text Placeholder 4">
            <a:extLst>
              <a:ext uri="{FF2B5EF4-FFF2-40B4-BE49-F238E27FC236}">
                <a16:creationId xmlns:a16="http://schemas.microsoft.com/office/drawing/2014/main" id="{03242F72-C056-2877-37FC-0C0E8E2FA1E4}"/>
              </a:ext>
            </a:extLst>
          </p:cNvPr>
          <p:cNvSpPr>
            <a:spLocks noGrp="1"/>
          </p:cNvSpPr>
          <p:nvPr>
            <p:ph type="body" sz="quarter" idx="26" hasCustomPrompt="1"/>
          </p:nvPr>
        </p:nvSpPr>
        <p:spPr>
          <a:xfrm>
            <a:off x="635825" y="1653938"/>
            <a:ext cx="5139642" cy="1846659"/>
          </a:xfrm>
          <a:prstGeom prst="rect">
            <a:avLst/>
          </a:prstGeom>
        </p:spPr>
        <p:txBody>
          <a:bodyPr wrap="square">
            <a:spAutoFit/>
          </a:bodyPr>
          <a:lstStyle>
            <a:lvl1pPr>
              <a:lnSpc>
                <a:spcPct val="100000"/>
              </a:lnSpc>
              <a:spcBef>
                <a:spcPts val="0"/>
              </a:spcBef>
              <a:defRPr sz="6000" b="0" i="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t>Cover with Shorter Title</a:t>
            </a:r>
          </a:p>
        </p:txBody>
      </p:sp>
    </p:spTree>
    <p:extLst>
      <p:ext uri="{BB962C8B-B14F-4D97-AF65-F5344CB8AC3E}">
        <p14:creationId xmlns:p14="http://schemas.microsoft.com/office/powerpoint/2010/main" val="169984043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uote+Image_Black">
    <p:bg>
      <p:bgPr>
        <a:solidFill>
          <a:schemeClr val="accent1"/>
        </a:solidFill>
        <a:effectLst/>
      </p:bgPr>
    </p:bg>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433DDFE8-68E0-F21D-DCE9-D9E38F969DA2}"/>
              </a:ext>
            </a:extLst>
          </p:cNvPr>
          <p:cNvSpPr>
            <a:spLocks noGrp="1"/>
          </p:cNvSpPr>
          <p:nvPr>
            <p:ph type="body" sz="quarter" idx="11" hasCustomPrompt="1"/>
          </p:nvPr>
        </p:nvSpPr>
        <p:spPr>
          <a:xfrm>
            <a:off x="628122" y="420624"/>
            <a:ext cx="3732914" cy="153888"/>
          </a:xfrm>
          <a:prstGeom prst="rect">
            <a:avLst/>
          </a:prstGeom>
        </p:spPr>
        <p:txBody>
          <a:bodyPr wrap="square">
            <a:spAutoFit/>
          </a:bodyPr>
          <a:lstStyle>
            <a:lvl1pPr>
              <a:lnSpc>
                <a:spcPct val="100000"/>
              </a:lnSpc>
              <a:spcBef>
                <a:spcPts val="0"/>
              </a:spcBef>
              <a:defRPr sz="1000" b="0" spc="300">
                <a:solidFill>
                  <a:schemeClr val="bg1"/>
                </a:solidFill>
                <a:latin typeface="+mj-lt"/>
                <a:cs typeface="Calibri Light" panose="020F0302020204030204" pitchFamily="34" charset="0"/>
              </a:defRPr>
            </a:lvl1pPr>
            <a:lvl2pPr>
              <a:buNone/>
              <a:defRPr/>
            </a:lvl2pPr>
          </a:lstStyle>
          <a:p>
            <a:pPr lvl="0"/>
            <a:r>
              <a:rPr lang="en-US">
                <a:effectLst/>
              </a:rPr>
              <a:t>SECTION TITLE</a:t>
            </a:r>
            <a:endParaRPr lang="en-US"/>
          </a:p>
        </p:txBody>
      </p:sp>
      <p:sp>
        <p:nvSpPr>
          <p:cNvPr id="11" name="Title 2">
            <a:extLst>
              <a:ext uri="{FF2B5EF4-FFF2-40B4-BE49-F238E27FC236}">
                <a16:creationId xmlns:a16="http://schemas.microsoft.com/office/drawing/2014/main" id="{E4D0B811-ED8A-9D55-BC17-49A3393806F6}"/>
              </a:ext>
            </a:extLst>
          </p:cNvPr>
          <p:cNvSpPr>
            <a:spLocks noGrp="1"/>
          </p:cNvSpPr>
          <p:nvPr>
            <p:ph type="title" hasCustomPrompt="1"/>
          </p:nvPr>
        </p:nvSpPr>
        <p:spPr>
          <a:xfrm>
            <a:off x="5091684" y="1455006"/>
            <a:ext cx="6452616" cy="2215991"/>
          </a:xfrm>
          <a:prstGeom prst="rect">
            <a:avLst/>
          </a:prstGeom>
        </p:spPr>
        <p:txBody>
          <a:bodyPr wrap="square">
            <a:spAutoFit/>
          </a:bodyPr>
          <a:lstStyle>
            <a:lvl1pPr>
              <a:defRPr sz="3600" b="1" i="0">
                <a:solidFill>
                  <a:schemeClr val="bg1"/>
                </a:solidFill>
                <a:latin typeface="Calibri" panose="020F0502020204030204" pitchFamily="34" charset="0"/>
                <a:cs typeface="Calibri" panose="020F0502020204030204" pitchFamily="34" charset="0"/>
              </a:defRPr>
            </a:lvl1pPr>
          </a:lstStyle>
          <a:p>
            <a:r>
              <a:rPr lang="en-US"/>
              <a:t>Sometimes you need to add a slightly longer quote. Sometimes you need to add a slightly longer quote.”</a:t>
            </a:r>
          </a:p>
        </p:txBody>
      </p:sp>
      <p:sp>
        <p:nvSpPr>
          <p:cNvPr id="12" name="Text Placeholder 4">
            <a:extLst>
              <a:ext uri="{FF2B5EF4-FFF2-40B4-BE49-F238E27FC236}">
                <a16:creationId xmlns:a16="http://schemas.microsoft.com/office/drawing/2014/main" id="{715767D7-CA92-A238-92D2-5F669365D486}"/>
              </a:ext>
            </a:extLst>
          </p:cNvPr>
          <p:cNvSpPr>
            <a:spLocks noGrp="1"/>
          </p:cNvSpPr>
          <p:nvPr>
            <p:ph type="body" sz="quarter" idx="16" hasCustomPrompt="1"/>
          </p:nvPr>
        </p:nvSpPr>
        <p:spPr>
          <a:xfrm>
            <a:off x="5091683" y="4434840"/>
            <a:ext cx="4554537" cy="507831"/>
          </a:xfrm>
          <a:prstGeom prst="rect">
            <a:avLst/>
          </a:prstGeom>
        </p:spPr>
        <p:txBody>
          <a:bodyPr wrap="square" anchor="t" anchorCtr="0">
            <a:spAutoFit/>
          </a:bodyPr>
          <a:lstStyle>
            <a:lvl1pPr>
              <a:defRPr sz="1400" b="1" i="0">
                <a:solidFill>
                  <a:schemeClr val="bg1"/>
                </a:solidFill>
                <a:latin typeface="Calibri" panose="020F0502020204030204" pitchFamily="34" charset="0"/>
                <a:cs typeface="Calibri" panose="020F0502020204030204" pitchFamily="34" charset="0"/>
              </a:defRPr>
            </a:lvl1pPr>
          </a:lstStyle>
          <a:p>
            <a:pPr lvl="0"/>
            <a:r>
              <a:rPr lang="en-US" err="1"/>
              <a:t>Firstname</a:t>
            </a:r>
            <a:r>
              <a:rPr lang="en-US"/>
              <a:t> </a:t>
            </a:r>
            <a:r>
              <a:rPr lang="en-US" err="1"/>
              <a:t>Lastname</a:t>
            </a:r>
            <a:endParaRPr lang="en-US"/>
          </a:p>
          <a:p>
            <a:pPr lvl="0"/>
            <a:r>
              <a:rPr lang="en-US"/>
              <a:t>Job Title, Company</a:t>
            </a:r>
          </a:p>
        </p:txBody>
      </p:sp>
      <p:sp>
        <p:nvSpPr>
          <p:cNvPr id="13" name="Picture Placeholder 8">
            <a:extLst>
              <a:ext uri="{FF2B5EF4-FFF2-40B4-BE49-F238E27FC236}">
                <a16:creationId xmlns:a16="http://schemas.microsoft.com/office/drawing/2014/main" id="{93D416F1-8A75-DCD6-2A1A-B16BE09ABC02}"/>
              </a:ext>
            </a:extLst>
          </p:cNvPr>
          <p:cNvSpPr>
            <a:spLocks noGrp="1"/>
          </p:cNvSpPr>
          <p:nvPr>
            <p:ph type="pic" sz="quarter" idx="26"/>
          </p:nvPr>
        </p:nvSpPr>
        <p:spPr>
          <a:xfrm>
            <a:off x="634347" y="1562100"/>
            <a:ext cx="3726051" cy="4100476"/>
          </a:xfrm>
          <a:prstGeom prst="rect">
            <a:avLst/>
          </a:prstGeom>
        </p:spPr>
        <p:txBody>
          <a:bodyPr/>
          <a:lstStyle>
            <a:lvl1pPr>
              <a:defRPr>
                <a:solidFill>
                  <a:schemeClr val="bg1"/>
                </a:solidFill>
              </a:defRPr>
            </a:lvl1pPr>
          </a:lstStyle>
          <a:p>
            <a:endParaRPr lang="en-US"/>
          </a:p>
        </p:txBody>
      </p:sp>
      <p:sp>
        <p:nvSpPr>
          <p:cNvPr id="14" name="Title 2">
            <a:extLst>
              <a:ext uri="{FF2B5EF4-FFF2-40B4-BE49-F238E27FC236}">
                <a16:creationId xmlns:a16="http://schemas.microsoft.com/office/drawing/2014/main" id="{8EB1EBBF-7474-72D1-50C0-54A45DCBFB2E}"/>
              </a:ext>
            </a:extLst>
          </p:cNvPr>
          <p:cNvSpPr txBox="1">
            <a:spLocks/>
          </p:cNvSpPr>
          <p:nvPr userDrawn="1"/>
        </p:nvSpPr>
        <p:spPr>
          <a:xfrm>
            <a:off x="4772719" y="1455006"/>
            <a:ext cx="294582" cy="553998"/>
          </a:xfrm>
          <a:prstGeom prst="rect">
            <a:avLst/>
          </a:prstGeom>
        </p:spPr>
        <p:txBody>
          <a:bodyPr vert="horz" wrap="square" lIns="0" tIns="0" rIns="0" bIns="0" rtlCol="0" anchor="t">
            <a:spAutoFit/>
          </a:bodyPr>
          <a:lstStyle>
            <a:lvl1pPr algn="l" defTabSz="914400" rtl="0" eaLnBrk="1" latinLnBrk="0" hangingPunct="1">
              <a:lnSpc>
                <a:spcPct val="100000"/>
              </a:lnSpc>
              <a:spcBef>
                <a:spcPct val="0"/>
              </a:spcBef>
              <a:buNone/>
              <a:defRPr sz="3600" b="1" i="0" kern="1200">
                <a:solidFill>
                  <a:srgbClr val="000000"/>
                </a:solidFill>
                <a:latin typeface="Calibri" panose="020F0502020204030204" pitchFamily="34" charset="0"/>
                <a:ea typeface="Calibri Light" panose="020F0302020204030204" pitchFamily="34" charset="0"/>
                <a:cs typeface="Calibri" panose="020F0502020204030204" pitchFamily="34" charset="0"/>
              </a:defRPr>
            </a:lvl1pPr>
          </a:lstStyle>
          <a:p>
            <a:r>
              <a:rPr lang="en-US">
                <a:solidFill>
                  <a:schemeClr val="bg1"/>
                </a:solidFill>
              </a:rPr>
              <a:t>“</a:t>
            </a:r>
          </a:p>
        </p:txBody>
      </p:sp>
    </p:spTree>
    <p:extLst>
      <p:ext uri="{BB962C8B-B14F-4D97-AF65-F5344CB8AC3E}">
        <p14:creationId xmlns:p14="http://schemas.microsoft.com/office/powerpoint/2010/main" val="3774970046"/>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Quote+Image_Black_Blur">
    <p:bg>
      <p:bgPr>
        <a:solidFill>
          <a:schemeClr val="accent1"/>
        </a:solidFill>
        <a:effectLst/>
      </p:bgPr>
    </p:bg>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433DDFE8-68E0-F21D-DCE9-D9E38F969DA2}"/>
              </a:ext>
            </a:extLst>
          </p:cNvPr>
          <p:cNvSpPr>
            <a:spLocks noGrp="1"/>
          </p:cNvSpPr>
          <p:nvPr>
            <p:ph type="body" sz="quarter" idx="11" hasCustomPrompt="1"/>
          </p:nvPr>
        </p:nvSpPr>
        <p:spPr>
          <a:xfrm>
            <a:off x="628122" y="420624"/>
            <a:ext cx="3732914" cy="153888"/>
          </a:xfrm>
          <a:prstGeom prst="rect">
            <a:avLst/>
          </a:prstGeom>
        </p:spPr>
        <p:txBody>
          <a:bodyPr wrap="square">
            <a:spAutoFit/>
          </a:bodyPr>
          <a:lstStyle>
            <a:lvl1pPr>
              <a:lnSpc>
                <a:spcPct val="100000"/>
              </a:lnSpc>
              <a:spcBef>
                <a:spcPts val="0"/>
              </a:spcBef>
              <a:defRPr sz="1000" b="0" spc="300">
                <a:solidFill>
                  <a:schemeClr val="bg1"/>
                </a:solidFill>
                <a:latin typeface="+mj-lt"/>
                <a:cs typeface="Calibri Light" panose="020F0302020204030204" pitchFamily="34" charset="0"/>
              </a:defRPr>
            </a:lvl1pPr>
            <a:lvl2pPr>
              <a:buNone/>
              <a:defRPr/>
            </a:lvl2pPr>
          </a:lstStyle>
          <a:p>
            <a:pPr lvl="0"/>
            <a:r>
              <a:rPr lang="en-US">
                <a:effectLst/>
              </a:rPr>
              <a:t>SECTION TITLE</a:t>
            </a:r>
            <a:endParaRPr lang="en-US"/>
          </a:p>
        </p:txBody>
      </p:sp>
      <p:sp>
        <p:nvSpPr>
          <p:cNvPr id="11" name="Title 2">
            <a:extLst>
              <a:ext uri="{FF2B5EF4-FFF2-40B4-BE49-F238E27FC236}">
                <a16:creationId xmlns:a16="http://schemas.microsoft.com/office/drawing/2014/main" id="{E4D0B811-ED8A-9D55-BC17-49A3393806F6}"/>
              </a:ext>
            </a:extLst>
          </p:cNvPr>
          <p:cNvSpPr>
            <a:spLocks noGrp="1"/>
          </p:cNvSpPr>
          <p:nvPr>
            <p:ph type="title" hasCustomPrompt="1"/>
          </p:nvPr>
        </p:nvSpPr>
        <p:spPr>
          <a:xfrm>
            <a:off x="5091684" y="1455006"/>
            <a:ext cx="6452616" cy="2215991"/>
          </a:xfrm>
          <a:prstGeom prst="rect">
            <a:avLst/>
          </a:prstGeom>
        </p:spPr>
        <p:txBody>
          <a:bodyPr wrap="square">
            <a:spAutoFit/>
          </a:bodyPr>
          <a:lstStyle>
            <a:lvl1pPr>
              <a:defRPr sz="3600" b="1" i="0">
                <a:solidFill>
                  <a:schemeClr val="bg1"/>
                </a:solidFill>
                <a:latin typeface="Calibri" panose="020F0502020204030204" pitchFamily="34" charset="0"/>
                <a:cs typeface="Calibri" panose="020F0502020204030204" pitchFamily="34" charset="0"/>
              </a:defRPr>
            </a:lvl1pPr>
          </a:lstStyle>
          <a:p>
            <a:r>
              <a:rPr lang="en-US"/>
              <a:t>Sometimes you need to add a slightly longer quote. Sometimes you need to add a slightly longer quote.”</a:t>
            </a:r>
          </a:p>
        </p:txBody>
      </p:sp>
      <p:sp>
        <p:nvSpPr>
          <p:cNvPr id="12" name="Text Placeholder 4">
            <a:extLst>
              <a:ext uri="{FF2B5EF4-FFF2-40B4-BE49-F238E27FC236}">
                <a16:creationId xmlns:a16="http://schemas.microsoft.com/office/drawing/2014/main" id="{715767D7-CA92-A238-92D2-5F669365D486}"/>
              </a:ext>
            </a:extLst>
          </p:cNvPr>
          <p:cNvSpPr>
            <a:spLocks noGrp="1"/>
          </p:cNvSpPr>
          <p:nvPr>
            <p:ph type="body" sz="quarter" idx="16" hasCustomPrompt="1"/>
          </p:nvPr>
        </p:nvSpPr>
        <p:spPr>
          <a:xfrm>
            <a:off x="5091683" y="4434840"/>
            <a:ext cx="4554537" cy="507831"/>
          </a:xfrm>
          <a:prstGeom prst="rect">
            <a:avLst/>
          </a:prstGeom>
        </p:spPr>
        <p:txBody>
          <a:bodyPr wrap="square" anchor="t" anchorCtr="0">
            <a:spAutoFit/>
          </a:bodyPr>
          <a:lstStyle>
            <a:lvl1pPr>
              <a:defRPr sz="1400" b="1" i="0">
                <a:solidFill>
                  <a:schemeClr val="bg1"/>
                </a:solidFill>
                <a:latin typeface="Calibri" panose="020F0502020204030204" pitchFamily="34" charset="0"/>
                <a:cs typeface="Calibri" panose="020F0502020204030204" pitchFamily="34" charset="0"/>
              </a:defRPr>
            </a:lvl1pPr>
          </a:lstStyle>
          <a:p>
            <a:pPr lvl="0"/>
            <a:r>
              <a:rPr lang="en-US" err="1"/>
              <a:t>Firstname</a:t>
            </a:r>
            <a:r>
              <a:rPr lang="en-US"/>
              <a:t> </a:t>
            </a:r>
            <a:r>
              <a:rPr lang="en-US" err="1"/>
              <a:t>Lastname</a:t>
            </a:r>
            <a:endParaRPr lang="en-US"/>
          </a:p>
          <a:p>
            <a:pPr lvl="0"/>
            <a:r>
              <a:rPr lang="en-US"/>
              <a:t>Job Title, Company</a:t>
            </a:r>
          </a:p>
        </p:txBody>
      </p:sp>
      <p:sp>
        <p:nvSpPr>
          <p:cNvPr id="13" name="Picture Placeholder 8">
            <a:extLst>
              <a:ext uri="{FF2B5EF4-FFF2-40B4-BE49-F238E27FC236}">
                <a16:creationId xmlns:a16="http://schemas.microsoft.com/office/drawing/2014/main" id="{93D416F1-8A75-DCD6-2A1A-B16BE09ABC02}"/>
              </a:ext>
            </a:extLst>
          </p:cNvPr>
          <p:cNvSpPr>
            <a:spLocks noGrp="1"/>
          </p:cNvSpPr>
          <p:nvPr>
            <p:ph type="pic" sz="quarter" idx="26"/>
          </p:nvPr>
        </p:nvSpPr>
        <p:spPr>
          <a:xfrm>
            <a:off x="634347" y="1562100"/>
            <a:ext cx="3726051" cy="4100476"/>
          </a:xfrm>
          <a:prstGeom prst="rect">
            <a:avLst/>
          </a:prstGeom>
        </p:spPr>
        <p:txBody>
          <a:bodyPr/>
          <a:lstStyle>
            <a:lvl1pPr>
              <a:defRPr>
                <a:solidFill>
                  <a:schemeClr val="bg1"/>
                </a:solidFill>
              </a:defRPr>
            </a:lvl1pPr>
          </a:lstStyle>
          <a:p>
            <a:endParaRPr lang="en-US"/>
          </a:p>
        </p:txBody>
      </p:sp>
      <p:sp>
        <p:nvSpPr>
          <p:cNvPr id="14" name="Title 2">
            <a:extLst>
              <a:ext uri="{FF2B5EF4-FFF2-40B4-BE49-F238E27FC236}">
                <a16:creationId xmlns:a16="http://schemas.microsoft.com/office/drawing/2014/main" id="{8EB1EBBF-7474-72D1-50C0-54A45DCBFB2E}"/>
              </a:ext>
            </a:extLst>
          </p:cNvPr>
          <p:cNvSpPr txBox="1">
            <a:spLocks/>
          </p:cNvSpPr>
          <p:nvPr userDrawn="1"/>
        </p:nvSpPr>
        <p:spPr>
          <a:xfrm>
            <a:off x="4772719" y="1455006"/>
            <a:ext cx="294582" cy="553998"/>
          </a:xfrm>
          <a:prstGeom prst="rect">
            <a:avLst/>
          </a:prstGeom>
        </p:spPr>
        <p:txBody>
          <a:bodyPr vert="horz" wrap="square" lIns="0" tIns="0" rIns="0" bIns="0" rtlCol="0" anchor="t">
            <a:spAutoFit/>
          </a:bodyPr>
          <a:lstStyle>
            <a:lvl1pPr algn="l" defTabSz="914400" rtl="0" eaLnBrk="1" latinLnBrk="0" hangingPunct="1">
              <a:lnSpc>
                <a:spcPct val="100000"/>
              </a:lnSpc>
              <a:spcBef>
                <a:spcPct val="0"/>
              </a:spcBef>
              <a:buNone/>
              <a:defRPr sz="3600" b="1" i="0" kern="1200">
                <a:solidFill>
                  <a:srgbClr val="000000"/>
                </a:solidFill>
                <a:latin typeface="Calibri" panose="020F0502020204030204" pitchFamily="34" charset="0"/>
                <a:ea typeface="Calibri Light" panose="020F0302020204030204" pitchFamily="34" charset="0"/>
                <a:cs typeface="Calibri" panose="020F0502020204030204" pitchFamily="34" charset="0"/>
              </a:defRPr>
            </a:lvl1pPr>
          </a:lstStyle>
          <a:p>
            <a:r>
              <a:rPr lang="en-US">
                <a:solidFill>
                  <a:schemeClr val="bg1"/>
                </a:solidFill>
              </a:rPr>
              <a:t>“</a:t>
            </a:r>
          </a:p>
        </p:txBody>
      </p:sp>
    </p:spTree>
    <p:extLst>
      <p:ext uri="{BB962C8B-B14F-4D97-AF65-F5344CB8AC3E}">
        <p14:creationId xmlns:p14="http://schemas.microsoft.com/office/powerpoint/2010/main" val="3492201074"/>
      </p:ext>
    </p:extLst>
  </p:cSld>
  <p:clrMapOvr>
    <a:masterClrMapping/>
  </p:clrMapOvr>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Small_Tex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1455701-65C9-97B2-64E0-82F53FA37756}"/>
              </a:ext>
            </a:extLst>
          </p:cNvPr>
          <p:cNvSpPr>
            <a:spLocks noGrp="1"/>
          </p:cNvSpPr>
          <p:nvPr>
            <p:ph type="body" sz="quarter" idx="26" hasCustomPrompt="1"/>
          </p:nvPr>
        </p:nvSpPr>
        <p:spPr>
          <a:xfrm>
            <a:off x="633632" y="1714501"/>
            <a:ext cx="10896600" cy="480060"/>
          </a:xfrm>
          <a:prstGeom prst="rect">
            <a:avLst/>
          </a:prstGeom>
        </p:spPr>
        <p:txBody>
          <a:bodyPr/>
          <a:lstStyle>
            <a:lvl1pPr>
              <a:defRPr sz="1800" b="1" i="0">
                <a:latin typeface="Calibri" panose="020F0502020204030204" pitchFamily="34" charset="0"/>
                <a:cs typeface="Calibri" panose="020F0502020204030204" pitchFamily="34" charset="0"/>
              </a:defRPr>
            </a:lvl1pPr>
          </a:lstStyle>
          <a:p>
            <a:r>
              <a:rPr lang="en-US"/>
              <a:t>Lorem ipsum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a:t>
            </a:r>
          </a:p>
        </p:txBody>
      </p:sp>
      <p:sp>
        <p:nvSpPr>
          <p:cNvPr id="5" name="Text Placeholder 3">
            <a:extLst>
              <a:ext uri="{FF2B5EF4-FFF2-40B4-BE49-F238E27FC236}">
                <a16:creationId xmlns:a16="http://schemas.microsoft.com/office/drawing/2014/main" id="{7F93B36D-BA2E-1899-D9F4-FEAD1083B619}"/>
              </a:ext>
            </a:extLst>
          </p:cNvPr>
          <p:cNvSpPr>
            <a:spLocks noGrp="1"/>
          </p:cNvSpPr>
          <p:nvPr>
            <p:ph type="body" sz="quarter" idx="27" hasCustomPrompt="1"/>
          </p:nvPr>
        </p:nvSpPr>
        <p:spPr>
          <a:xfrm>
            <a:off x="633632" y="2252472"/>
            <a:ext cx="10896600" cy="1136904"/>
          </a:xfrm>
          <a:prstGeom prst="rect">
            <a:avLst/>
          </a:prstGeom>
        </p:spPr>
        <p:txBody>
          <a:bodyPr/>
          <a:lstStyle>
            <a:lvl1pPr>
              <a:defRPr sz="1400" b="0" i="0">
                <a:latin typeface="Calibri Light" panose="020F0302020204030204" pitchFamily="34" charset="0"/>
                <a:cs typeface="Calibri Light" panose="020F0302020204030204" pitchFamily="34" charset="0"/>
              </a:defRPr>
            </a:lvl1pPr>
          </a:lstStyle>
          <a:p>
            <a:r>
              <a:rPr lang="en-US"/>
              <a:t>When you just have a bunch of type and don’t want to try too hard. Lorem ipsum diam fames </a:t>
            </a:r>
            <a:r>
              <a:rPr lang="en-US" err="1"/>
              <a:t>augue</a:t>
            </a:r>
            <a:r>
              <a:rPr lang="en-US"/>
              <a:t> in </a:t>
            </a:r>
            <a:r>
              <a:rPr lang="en-US" err="1"/>
              <a:t>habitasse</a:t>
            </a:r>
            <a:r>
              <a:rPr lang="en-US"/>
              <a:t> </a:t>
            </a:r>
            <a:r>
              <a:rPr lang="en-US" err="1"/>
              <a:t>tempor</a:t>
            </a:r>
            <a:r>
              <a:rPr lang="en-US"/>
              <a:t> porta, </a:t>
            </a:r>
            <a:r>
              <a:rPr lang="en-US" err="1"/>
              <a:t>eleifend</a:t>
            </a:r>
            <a:r>
              <a:rPr lang="en-US"/>
              <a:t>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 vestibulum </a:t>
            </a:r>
            <a:r>
              <a:rPr lang="en-US" err="1"/>
              <a:t>eu</a:t>
            </a:r>
            <a:r>
              <a:rPr lang="en-US"/>
              <a:t> ac integer, </a:t>
            </a:r>
            <a:r>
              <a:rPr lang="en-US" err="1"/>
              <a:t>tellus</a:t>
            </a:r>
            <a:r>
              <a:rPr lang="en-US"/>
              <a:t> pharetra </a:t>
            </a:r>
            <a:r>
              <a:rPr lang="en-US" err="1"/>
              <a:t>dictumst</a:t>
            </a:r>
            <a:r>
              <a:rPr lang="en-US"/>
              <a:t> </a:t>
            </a:r>
            <a:r>
              <a:rPr lang="en-US" err="1"/>
              <a:t>fusce</a:t>
            </a:r>
            <a:r>
              <a:rPr lang="en-US"/>
              <a:t> </a:t>
            </a:r>
            <a:r>
              <a:rPr lang="en-US" err="1"/>
              <a:t>condimentum</a:t>
            </a:r>
            <a:r>
              <a:rPr lang="en-US"/>
              <a:t> ad </a:t>
            </a:r>
            <a:r>
              <a:rPr lang="en-US" err="1"/>
              <a:t>facilisis</a:t>
            </a:r>
            <a:r>
              <a:rPr lang="en-US"/>
              <a:t>.</a:t>
            </a:r>
          </a:p>
        </p:txBody>
      </p:sp>
      <p:sp>
        <p:nvSpPr>
          <p:cNvPr id="3" name="Title 1">
            <a:extLst>
              <a:ext uri="{FF2B5EF4-FFF2-40B4-BE49-F238E27FC236}">
                <a16:creationId xmlns:a16="http://schemas.microsoft.com/office/drawing/2014/main" id="{97BD50B6-BCAD-6C1D-94E4-391D6EFEDE1C}"/>
              </a:ext>
            </a:extLst>
          </p:cNvPr>
          <p:cNvSpPr>
            <a:spLocks noGrp="1"/>
          </p:cNvSpPr>
          <p:nvPr>
            <p:ph type="title" hasCustomPrompt="1"/>
          </p:nvPr>
        </p:nvSpPr>
        <p:spPr>
          <a:xfrm>
            <a:off x="633632" y="722842"/>
            <a:ext cx="1095670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6" name="Text Placeholder 10">
            <a:extLst>
              <a:ext uri="{FF2B5EF4-FFF2-40B4-BE49-F238E27FC236}">
                <a16:creationId xmlns:a16="http://schemas.microsoft.com/office/drawing/2014/main" id="{68B922CD-AA98-19C2-F226-24D0CD58A765}"/>
              </a:ext>
            </a:extLst>
          </p:cNvPr>
          <p:cNvSpPr>
            <a:spLocks noGrp="1"/>
          </p:cNvSpPr>
          <p:nvPr>
            <p:ph type="body" sz="quarter" idx="28" hasCustomPrompt="1"/>
          </p:nvPr>
        </p:nvSpPr>
        <p:spPr>
          <a:xfrm>
            <a:off x="633632" y="419099"/>
            <a:ext cx="1095670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598211335"/>
      </p:ext>
    </p:extLst>
  </p:cSld>
  <p:clrMapOvr>
    <a:masterClrMapping/>
  </p:clrMapOvr>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Subtitle-Low">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A959DAE7-B533-7C26-06A9-299565EE084B}"/>
              </a:ext>
            </a:extLst>
          </p:cNvPr>
          <p:cNvSpPr>
            <a:spLocks noGrp="1"/>
          </p:cNvSpPr>
          <p:nvPr>
            <p:ph type="body" sz="quarter" idx="27" hasCustomPrompt="1"/>
          </p:nvPr>
        </p:nvSpPr>
        <p:spPr>
          <a:xfrm>
            <a:off x="633632" y="1448687"/>
            <a:ext cx="10877993" cy="480060"/>
          </a:xfrm>
          <a:prstGeom prst="rect">
            <a:avLst/>
          </a:prstGeom>
        </p:spPr>
        <p:txBody>
          <a:bodyPr/>
          <a:lstStyle>
            <a:lvl1pPr>
              <a:defRPr sz="1800" b="1" i="0">
                <a:latin typeface="Calibri" panose="020F0502020204030204" pitchFamily="34" charset="0"/>
                <a:cs typeface="Calibri" panose="020F0502020204030204" pitchFamily="34" charset="0"/>
              </a:defRPr>
            </a:lvl1pPr>
          </a:lstStyle>
          <a:p>
            <a:r>
              <a:rPr lang="en-US"/>
              <a:t>Lorem ipsum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a:t>
            </a:r>
          </a:p>
        </p:txBody>
      </p:sp>
      <p:sp>
        <p:nvSpPr>
          <p:cNvPr id="3" name="Title 1">
            <a:extLst>
              <a:ext uri="{FF2B5EF4-FFF2-40B4-BE49-F238E27FC236}">
                <a16:creationId xmlns:a16="http://schemas.microsoft.com/office/drawing/2014/main" id="{6AC9E8CA-88FF-A7D0-4471-3E5178A6D771}"/>
              </a:ext>
            </a:extLst>
          </p:cNvPr>
          <p:cNvSpPr>
            <a:spLocks noGrp="1"/>
          </p:cNvSpPr>
          <p:nvPr>
            <p:ph type="title" hasCustomPrompt="1"/>
          </p:nvPr>
        </p:nvSpPr>
        <p:spPr>
          <a:xfrm>
            <a:off x="633632" y="722842"/>
            <a:ext cx="1095670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5" name="Text Placeholder 10">
            <a:extLst>
              <a:ext uri="{FF2B5EF4-FFF2-40B4-BE49-F238E27FC236}">
                <a16:creationId xmlns:a16="http://schemas.microsoft.com/office/drawing/2014/main" id="{C5A5532C-1A44-601F-63DE-35FE9E5CCF9D}"/>
              </a:ext>
            </a:extLst>
          </p:cNvPr>
          <p:cNvSpPr>
            <a:spLocks noGrp="1"/>
          </p:cNvSpPr>
          <p:nvPr>
            <p:ph type="body" sz="quarter" idx="28" hasCustomPrompt="1"/>
          </p:nvPr>
        </p:nvSpPr>
        <p:spPr>
          <a:xfrm>
            <a:off x="633632" y="419099"/>
            <a:ext cx="1095670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3836754035"/>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Column_Text">
    <p:spTree>
      <p:nvGrpSpPr>
        <p:cNvPr id="1" name=""/>
        <p:cNvGrpSpPr/>
        <p:nvPr/>
      </p:nvGrpSpPr>
      <p:grpSpPr>
        <a:xfrm>
          <a:off x="0" y="0"/>
          <a:ext cx="0" cy="0"/>
          <a:chOff x="0" y="0"/>
          <a:chExt cx="0" cy="0"/>
        </a:xfrm>
      </p:grpSpPr>
      <p:sp>
        <p:nvSpPr>
          <p:cNvPr id="7" name="Text Placeholder 4">
            <a:extLst>
              <a:ext uri="{FF2B5EF4-FFF2-40B4-BE49-F238E27FC236}">
                <a16:creationId xmlns:a16="http://schemas.microsoft.com/office/drawing/2014/main" id="{7F0AAB83-32F0-44B8-4EEF-5A03F77A747E}"/>
              </a:ext>
            </a:extLst>
          </p:cNvPr>
          <p:cNvSpPr>
            <a:spLocks noGrp="1"/>
          </p:cNvSpPr>
          <p:nvPr>
            <p:ph type="body" sz="quarter" idx="16" hasCustomPrompt="1"/>
          </p:nvPr>
        </p:nvSpPr>
        <p:spPr>
          <a:xfrm>
            <a:off x="633632" y="2698291"/>
            <a:ext cx="4648200" cy="1265667"/>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Leo </a:t>
            </a:r>
            <a:r>
              <a:rPr lang="en-US" err="1"/>
              <a:t>luctus</a:t>
            </a:r>
            <a:r>
              <a:rPr lang="en-US"/>
              <a:t> </a:t>
            </a:r>
            <a:r>
              <a:rPr lang="en-US" err="1"/>
              <a:t>adipiscing</a:t>
            </a:r>
            <a:r>
              <a:rPr lang="en-US"/>
              <a:t> </a:t>
            </a:r>
            <a:r>
              <a:rPr lang="en-US" err="1"/>
              <a:t>feugiat</a:t>
            </a:r>
            <a:r>
              <a:rPr lang="en-US"/>
              <a:t> </a:t>
            </a:r>
            <a:r>
              <a:rPr lang="en-US" err="1"/>
              <a:t>viverra</a:t>
            </a:r>
            <a:r>
              <a:rPr lang="en-US"/>
              <a:t> </a:t>
            </a:r>
            <a:r>
              <a:rPr lang="en-US" err="1"/>
              <a:t>facilisi</a:t>
            </a:r>
            <a:r>
              <a:rPr lang="en-US"/>
              <a:t>. </a:t>
            </a:r>
            <a:r>
              <a:rPr lang="en-US" err="1"/>
              <a:t>Tristique</a:t>
            </a:r>
            <a:r>
              <a:rPr lang="en-US"/>
              <a:t> </a:t>
            </a:r>
            <a:r>
              <a:rPr lang="en-US" err="1"/>
              <a:t>aliquet</a:t>
            </a:r>
            <a:r>
              <a:rPr lang="en-US"/>
              <a:t> </a:t>
            </a:r>
            <a:r>
              <a:rPr lang="en-US" err="1"/>
              <a:t>tempor</a:t>
            </a:r>
            <a:r>
              <a:rPr lang="en-US"/>
              <a:t>, </a:t>
            </a:r>
            <a:r>
              <a:rPr lang="en-US" err="1"/>
              <a:t>tortor</a:t>
            </a:r>
            <a:r>
              <a:rPr lang="en-US"/>
              <a:t> </a:t>
            </a:r>
            <a:r>
              <a:rPr lang="en-US" err="1"/>
              <a:t>amet</a:t>
            </a:r>
            <a:r>
              <a:rPr lang="en-US"/>
              <a:t> </a:t>
            </a:r>
            <a:r>
              <a:rPr lang="en-US" err="1"/>
              <a:t>scelerisque</a:t>
            </a:r>
            <a:r>
              <a:rPr lang="en-US"/>
              <a:t> fermentum. </a:t>
            </a:r>
            <a:r>
              <a:rPr lang="en-US" err="1"/>
              <a:t>Venenatis</a:t>
            </a:r>
            <a:r>
              <a:rPr lang="en-US"/>
              <a:t>, </a:t>
            </a:r>
            <a:r>
              <a:rPr lang="en-US" err="1"/>
              <a:t>quam</a:t>
            </a:r>
            <a:r>
              <a:rPr lang="en-US"/>
              <a:t> </a:t>
            </a:r>
            <a:r>
              <a:rPr lang="en-US" err="1"/>
              <a:t>consequat</a:t>
            </a:r>
            <a:r>
              <a:rPr lang="en-US"/>
              <a:t> </a:t>
            </a:r>
            <a:r>
              <a:rPr lang="en-US" err="1"/>
              <a:t>netus</a:t>
            </a:r>
            <a:r>
              <a:rPr lang="en-US"/>
              <a:t> magna </a:t>
            </a:r>
            <a:r>
              <a:rPr lang="en-US" err="1"/>
              <a:t>eleifend</a:t>
            </a:r>
            <a:r>
              <a:rPr lang="en-US"/>
              <a:t> </a:t>
            </a:r>
            <a:r>
              <a:rPr lang="en-US" err="1"/>
              <a:t>eget</a:t>
            </a:r>
            <a:r>
              <a:rPr lang="en-US"/>
              <a:t>. Eros </a:t>
            </a:r>
            <a:r>
              <a:rPr lang="en-US" err="1"/>
              <a:t>orci</a:t>
            </a:r>
            <a:r>
              <a:rPr lang="en-US"/>
              <a:t> </a:t>
            </a:r>
            <a:r>
              <a:rPr lang="en-US" err="1"/>
              <a:t>commodo</a:t>
            </a:r>
            <a:r>
              <a:rPr lang="en-US"/>
              <a:t> at </a:t>
            </a:r>
            <a:r>
              <a:rPr lang="en-US" err="1"/>
              <a:t>pellentesque</a:t>
            </a:r>
            <a:r>
              <a:rPr lang="en-US"/>
              <a:t> </a:t>
            </a:r>
            <a:r>
              <a:rPr lang="en-US" err="1"/>
              <a:t>tellus</a:t>
            </a:r>
            <a:r>
              <a:rPr lang="en-US"/>
              <a:t> </a:t>
            </a:r>
            <a:r>
              <a:rPr lang="en-US" err="1"/>
              <a:t>malesuada</a:t>
            </a:r>
            <a:r>
              <a:rPr lang="en-US"/>
              <a:t>. </a:t>
            </a:r>
          </a:p>
        </p:txBody>
      </p:sp>
      <p:sp>
        <p:nvSpPr>
          <p:cNvPr id="9" name="Text Placeholder 4">
            <a:extLst>
              <a:ext uri="{FF2B5EF4-FFF2-40B4-BE49-F238E27FC236}">
                <a16:creationId xmlns:a16="http://schemas.microsoft.com/office/drawing/2014/main" id="{DBBECED4-4691-EAD7-0FFE-7393254BBDC9}"/>
              </a:ext>
            </a:extLst>
          </p:cNvPr>
          <p:cNvSpPr>
            <a:spLocks noGrp="1"/>
          </p:cNvSpPr>
          <p:nvPr>
            <p:ph type="body" sz="quarter" idx="26" hasCustomPrompt="1"/>
          </p:nvPr>
        </p:nvSpPr>
        <p:spPr>
          <a:xfrm>
            <a:off x="633632" y="1752600"/>
            <a:ext cx="4648200" cy="553998"/>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a:t>
            </a:r>
          </a:p>
        </p:txBody>
      </p:sp>
      <p:sp>
        <p:nvSpPr>
          <p:cNvPr id="2" name="Text Placeholder 4">
            <a:extLst>
              <a:ext uri="{FF2B5EF4-FFF2-40B4-BE49-F238E27FC236}">
                <a16:creationId xmlns:a16="http://schemas.microsoft.com/office/drawing/2014/main" id="{2D5963C9-D5D1-84E3-AF7B-5BFA6D21DC39}"/>
              </a:ext>
            </a:extLst>
          </p:cNvPr>
          <p:cNvSpPr>
            <a:spLocks noGrp="1"/>
          </p:cNvSpPr>
          <p:nvPr>
            <p:ph type="body" sz="quarter" idx="27" hasCustomPrompt="1"/>
          </p:nvPr>
        </p:nvSpPr>
        <p:spPr>
          <a:xfrm>
            <a:off x="6272784" y="2698291"/>
            <a:ext cx="4648200" cy="1778628"/>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Leo </a:t>
            </a:r>
            <a:r>
              <a:rPr lang="en-US" err="1"/>
              <a:t>luctus</a:t>
            </a:r>
            <a:r>
              <a:rPr lang="en-US"/>
              <a:t> </a:t>
            </a:r>
            <a:r>
              <a:rPr lang="en-US" err="1"/>
              <a:t>adipiscing</a:t>
            </a:r>
            <a:r>
              <a:rPr lang="en-US"/>
              <a:t> </a:t>
            </a:r>
            <a:r>
              <a:rPr lang="en-US" err="1"/>
              <a:t>feugiat</a:t>
            </a:r>
            <a:r>
              <a:rPr lang="en-US"/>
              <a:t> </a:t>
            </a:r>
            <a:r>
              <a:rPr lang="en-US" err="1"/>
              <a:t>viverra</a:t>
            </a:r>
            <a:r>
              <a:rPr lang="en-US"/>
              <a:t> </a:t>
            </a:r>
            <a:r>
              <a:rPr lang="en-US" err="1"/>
              <a:t>facilisi</a:t>
            </a:r>
            <a:r>
              <a:rPr lang="en-US"/>
              <a:t>. </a:t>
            </a:r>
            <a:r>
              <a:rPr lang="en-US" err="1"/>
              <a:t>Tristique</a:t>
            </a:r>
            <a:r>
              <a:rPr lang="en-US"/>
              <a:t> </a:t>
            </a:r>
            <a:r>
              <a:rPr lang="en-US" err="1"/>
              <a:t>aliquet</a:t>
            </a:r>
            <a:r>
              <a:rPr lang="en-US"/>
              <a:t> </a:t>
            </a:r>
            <a:r>
              <a:rPr lang="en-US" err="1"/>
              <a:t>tempor</a:t>
            </a:r>
            <a:r>
              <a:rPr lang="en-US"/>
              <a:t>, </a:t>
            </a:r>
            <a:r>
              <a:rPr lang="en-US" err="1"/>
              <a:t>tortor</a:t>
            </a:r>
            <a:r>
              <a:rPr lang="en-US"/>
              <a:t> </a:t>
            </a:r>
            <a:r>
              <a:rPr lang="en-US" err="1"/>
              <a:t>amet</a:t>
            </a:r>
            <a:r>
              <a:rPr lang="en-US"/>
              <a:t> </a:t>
            </a:r>
            <a:r>
              <a:rPr lang="en-US" err="1"/>
              <a:t>scelerisque</a:t>
            </a:r>
            <a:r>
              <a:rPr lang="en-US"/>
              <a:t> fermentum. </a:t>
            </a:r>
            <a:r>
              <a:rPr lang="en-US" err="1"/>
              <a:t>Venenatis</a:t>
            </a:r>
            <a:r>
              <a:rPr lang="en-US"/>
              <a:t>, </a:t>
            </a:r>
            <a:r>
              <a:rPr lang="en-US" err="1"/>
              <a:t>quam</a:t>
            </a:r>
            <a:r>
              <a:rPr lang="en-US"/>
              <a:t> </a:t>
            </a:r>
            <a:r>
              <a:rPr lang="en-US" err="1"/>
              <a:t>consequat</a:t>
            </a:r>
            <a:r>
              <a:rPr lang="en-US"/>
              <a:t> </a:t>
            </a:r>
            <a:r>
              <a:rPr lang="en-US" err="1"/>
              <a:t>netus</a:t>
            </a:r>
            <a:r>
              <a:rPr lang="en-US"/>
              <a:t> magna </a:t>
            </a:r>
            <a:r>
              <a:rPr lang="en-US" err="1"/>
              <a:t>eleifend</a:t>
            </a:r>
            <a:r>
              <a:rPr lang="en-US"/>
              <a:t> </a:t>
            </a:r>
            <a:r>
              <a:rPr lang="en-US" err="1"/>
              <a:t>eget</a:t>
            </a:r>
            <a:r>
              <a:rPr lang="en-US"/>
              <a:t>. Eros </a:t>
            </a:r>
            <a:r>
              <a:rPr lang="en-US" err="1"/>
              <a:t>orci</a:t>
            </a:r>
            <a:r>
              <a:rPr lang="en-US"/>
              <a:t> </a:t>
            </a:r>
            <a:r>
              <a:rPr lang="en-US" err="1"/>
              <a:t>commodo</a:t>
            </a:r>
            <a:r>
              <a:rPr lang="en-US"/>
              <a:t> at </a:t>
            </a:r>
            <a:r>
              <a:rPr lang="en-US" err="1"/>
              <a:t>pellentesque</a:t>
            </a:r>
            <a:r>
              <a:rPr lang="en-US"/>
              <a:t> </a:t>
            </a:r>
            <a:r>
              <a:rPr lang="en-US" err="1"/>
              <a:t>tellus</a:t>
            </a:r>
            <a:r>
              <a:rPr lang="en-US"/>
              <a:t> </a:t>
            </a:r>
            <a:r>
              <a:rPr lang="en-US" err="1"/>
              <a:t>malesuada</a:t>
            </a:r>
            <a:r>
              <a:rPr lang="en-US"/>
              <a:t>. Leo dui </a:t>
            </a:r>
            <a:r>
              <a:rPr lang="en-US" err="1"/>
              <a:t>sapien</a:t>
            </a:r>
            <a:r>
              <a:rPr lang="en-US"/>
              <a:t>, </a:t>
            </a:r>
            <a:r>
              <a:rPr lang="en-US" err="1"/>
              <a:t>imperdiet</a:t>
            </a:r>
            <a:r>
              <a:rPr lang="en-US"/>
              <a:t> </a:t>
            </a:r>
            <a:r>
              <a:rPr lang="en-US" err="1"/>
              <a:t>molestie</a:t>
            </a:r>
            <a:r>
              <a:rPr lang="en-US"/>
              <a:t> </a:t>
            </a:r>
            <a:r>
              <a:rPr lang="en-US" err="1"/>
              <a:t>tristique</a:t>
            </a:r>
            <a:r>
              <a:rPr lang="en-US"/>
              <a:t>. Cras sit integer </a:t>
            </a:r>
            <a:r>
              <a:rPr lang="en-US" err="1"/>
              <a:t>porttitor</a:t>
            </a:r>
            <a:r>
              <a:rPr lang="en-US"/>
              <a:t> </a:t>
            </a:r>
            <a:r>
              <a:rPr lang="en-US" err="1"/>
              <a:t>enim</a:t>
            </a:r>
            <a:r>
              <a:rPr lang="en-US"/>
              <a:t> </a:t>
            </a:r>
            <a:r>
              <a:rPr lang="en-US" err="1"/>
              <a:t>mauris</a:t>
            </a:r>
            <a:r>
              <a:rPr lang="en-US"/>
              <a:t> </a:t>
            </a:r>
            <a:r>
              <a:rPr lang="en-US" err="1"/>
              <a:t>morbi</a:t>
            </a:r>
            <a:r>
              <a:rPr lang="en-US"/>
              <a:t> </a:t>
            </a:r>
            <a:r>
              <a:rPr lang="en-US" err="1"/>
              <a:t>tincidunt</a:t>
            </a:r>
            <a:r>
              <a:rPr lang="en-US"/>
              <a:t> </a:t>
            </a:r>
            <a:r>
              <a:rPr lang="en-US" err="1"/>
              <a:t>sem</a:t>
            </a:r>
            <a:r>
              <a:rPr lang="en-US"/>
              <a:t> </a:t>
            </a:r>
            <a:r>
              <a:rPr lang="en-US" err="1"/>
              <a:t>volutpat</a:t>
            </a:r>
            <a:r>
              <a:rPr lang="en-US"/>
              <a:t>. </a:t>
            </a:r>
          </a:p>
        </p:txBody>
      </p:sp>
      <p:sp>
        <p:nvSpPr>
          <p:cNvPr id="4" name="Text Placeholder 4">
            <a:extLst>
              <a:ext uri="{FF2B5EF4-FFF2-40B4-BE49-F238E27FC236}">
                <a16:creationId xmlns:a16="http://schemas.microsoft.com/office/drawing/2014/main" id="{8205CA7F-D6DB-04A0-EA4C-4787388D3583}"/>
              </a:ext>
            </a:extLst>
          </p:cNvPr>
          <p:cNvSpPr>
            <a:spLocks noGrp="1"/>
          </p:cNvSpPr>
          <p:nvPr>
            <p:ph type="body" sz="quarter" idx="28" hasCustomPrompt="1"/>
          </p:nvPr>
        </p:nvSpPr>
        <p:spPr>
          <a:xfrm>
            <a:off x="6272784" y="1752600"/>
            <a:ext cx="4648200" cy="553998"/>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a:t>
            </a:r>
          </a:p>
        </p:txBody>
      </p:sp>
      <p:sp>
        <p:nvSpPr>
          <p:cNvPr id="5" name="Title 1">
            <a:extLst>
              <a:ext uri="{FF2B5EF4-FFF2-40B4-BE49-F238E27FC236}">
                <a16:creationId xmlns:a16="http://schemas.microsoft.com/office/drawing/2014/main" id="{6148D1E8-D0B5-5F4B-AE07-155B7CAD8575}"/>
              </a:ext>
            </a:extLst>
          </p:cNvPr>
          <p:cNvSpPr>
            <a:spLocks noGrp="1"/>
          </p:cNvSpPr>
          <p:nvPr>
            <p:ph type="title" hasCustomPrompt="1"/>
          </p:nvPr>
        </p:nvSpPr>
        <p:spPr>
          <a:xfrm>
            <a:off x="633632" y="722842"/>
            <a:ext cx="1095670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8" name="Text Placeholder 10">
            <a:extLst>
              <a:ext uri="{FF2B5EF4-FFF2-40B4-BE49-F238E27FC236}">
                <a16:creationId xmlns:a16="http://schemas.microsoft.com/office/drawing/2014/main" id="{3789B724-DDDF-4B41-E38D-8AA4A3E54FE7}"/>
              </a:ext>
            </a:extLst>
          </p:cNvPr>
          <p:cNvSpPr>
            <a:spLocks noGrp="1"/>
          </p:cNvSpPr>
          <p:nvPr>
            <p:ph type="body" sz="quarter" idx="29" hasCustomPrompt="1"/>
          </p:nvPr>
        </p:nvSpPr>
        <p:spPr>
          <a:xfrm>
            <a:off x="633632" y="419099"/>
            <a:ext cx="1095670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3736489914"/>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Subsection_Divider_B">
    <p:spTree>
      <p:nvGrpSpPr>
        <p:cNvPr id="1" name=""/>
        <p:cNvGrpSpPr/>
        <p:nvPr/>
      </p:nvGrpSpPr>
      <p:grpSpPr>
        <a:xfrm>
          <a:off x="0" y="0"/>
          <a:ext cx="0" cy="0"/>
          <a:chOff x="0" y="0"/>
          <a:chExt cx="0" cy="0"/>
        </a:xfrm>
      </p:grpSpPr>
      <p:sp>
        <p:nvSpPr>
          <p:cNvPr id="7" name="Text Placeholder 4">
            <a:extLst>
              <a:ext uri="{FF2B5EF4-FFF2-40B4-BE49-F238E27FC236}">
                <a16:creationId xmlns:a16="http://schemas.microsoft.com/office/drawing/2014/main" id="{7F0AAB83-32F0-44B8-4EEF-5A03F77A747E}"/>
              </a:ext>
            </a:extLst>
          </p:cNvPr>
          <p:cNvSpPr>
            <a:spLocks noGrp="1"/>
          </p:cNvSpPr>
          <p:nvPr>
            <p:ph type="body" sz="quarter" idx="16" hasCustomPrompt="1"/>
          </p:nvPr>
        </p:nvSpPr>
        <p:spPr>
          <a:xfrm>
            <a:off x="633632" y="2698291"/>
            <a:ext cx="3346076" cy="2035109"/>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9" name="Text Placeholder 4">
            <a:extLst>
              <a:ext uri="{FF2B5EF4-FFF2-40B4-BE49-F238E27FC236}">
                <a16:creationId xmlns:a16="http://schemas.microsoft.com/office/drawing/2014/main" id="{DBBECED4-4691-EAD7-0FFE-7393254BBDC9}"/>
              </a:ext>
            </a:extLst>
          </p:cNvPr>
          <p:cNvSpPr>
            <a:spLocks noGrp="1"/>
          </p:cNvSpPr>
          <p:nvPr>
            <p:ph type="body" sz="quarter" idx="26" hasCustomPrompt="1"/>
          </p:nvPr>
        </p:nvSpPr>
        <p:spPr>
          <a:xfrm>
            <a:off x="633632" y="1752600"/>
            <a:ext cx="3346076" cy="553998"/>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10" name="Text Placeholder 4">
            <a:extLst>
              <a:ext uri="{FF2B5EF4-FFF2-40B4-BE49-F238E27FC236}">
                <a16:creationId xmlns:a16="http://schemas.microsoft.com/office/drawing/2014/main" id="{31E7CDA2-C04C-57C2-B779-676BA576EFB7}"/>
              </a:ext>
            </a:extLst>
          </p:cNvPr>
          <p:cNvSpPr>
            <a:spLocks noGrp="1"/>
          </p:cNvSpPr>
          <p:nvPr>
            <p:ph type="body" sz="quarter" idx="27" hasCustomPrompt="1"/>
          </p:nvPr>
        </p:nvSpPr>
        <p:spPr>
          <a:xfrm>
            <a:off x="4393692" y="2698291"/>
            <a:ext cx="3346076" cy="2035109"/>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11" name="Text Placeholder 4">
            <a:extLst>
              <a:ext uri="{FF2B5EF4-FFF2-40B4-BE49-F238E27FC236}">
                <a16:creationId xmlns:a16="http://schemas.microsoft.com/office/drawing/2014/main" id="{51F377A5-B459-0F7C-7F34-FEF9D7615202}"/>
              </a:ext>
            </a:extLst>
          </p:cNvPr>
          <p:cNvSpPr>
            <a:spLocks noGrp="1"/>
          </p:cNvSpPr>
          <p:nvPr>
            <p:ph type="body" sz="quarter" idx="28" hasCustomPrompt="1"/>
          </p:nvPr>
        </p:nvSpPr>
        <p:spPr>
          <a:xfrm>
            <a:off x="4393692" y="1752600"/>
            <a:ext cx="3346076" cy="553998"/>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12" name="Text Placeholder 4">
            <a:extLst>
              <a:ext uri="{FF2B5EF4-FFF2-40B4-BE49-F238E27FC236}">
                <a16:creationId xmlns:a16="http://schemas.microsoft.com/office/drawing/2014/main" id="{BFE36997-E074-D0DA-66D5-F4724D23BF52}"/>
              </a:ext>
            </a:extLst>
          </p:cNvPr>
          <p:cNvSpPr>
            <a:spLocks noGrp="1"/>
          </p:cNvSpPr>
          <p:nvPr>
            <p:ph type="body" sz="quarter" idx="29" hasCustomPrompt="1"/>
          </p:nvPr>
        </p:nvSpPr>
        <p:spPr>
          <a:xfrm>
            <a:off x="8150352" y="2698291"/>
            <a:ext cx="3346076" cy="2035109"/>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13" name="Text Placeholder 4">
            <a:extLst>
              <a:ext uri="{FF2B5EF4-FFF2-40B4-BE49-F238E27FC236}">
                <a16:creationId xmlns:a16="http://schemas.microsoft.com/office/drawing/2014/main" id="{163741EA-6845-0A00-EAE0-5F35986A0EC2}"/>
              </a:ext>
            </a:extLst>
          </p:cNvPr>
          <p:cNvSpPr>
            <a:spLocks noGrp="1"/>
          </p:cNvSpPr>
          <p:nvPr>
            <p:ph type="body" sz="quarter" idx="30" hasCustomPrompt="1"/>
          </p:nvPr>
        </p:nvSpPr>
        <p:spPr>
          <a:xfrm>
            <a:off x="8150352" y="1752600"/>
            <a:ext cx="3346076" cy="553998"/>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3" name="Title 1">
            <a:extLst>
              <a:ext uri="{FF2B5EF4-FFF2-40B4-BE49-F238E27FC236}">
                <a16:creationId xmlns:a16="http://schemas.microsoft.com/office/drawing/2014/main" id="{19C198DC-372C-F60D-2583-3EEDD5323BA6}"/>
              </a:ext>
            </a:extLst>
          </p:cNvPr>
          <p:cNvSpPr>
            <a:spLocks noGrp="1"/>
          </p:cNvSpPr>
          <p:nvPr>
            <p:ph type="title" hasCustomPrompt="1"/>
          </p:nvPr>
        </p:nvSpPr>
        <p:spPr>
          <a:xfrm>
            <a:off x="633632" y="722842"/>
            <a:ext cx="1095670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5" name="Text Placeholder 10">
            <a:extLst>
              <a:ext uri="{FF2B5EF4-FFF2-40B4-BE49-F238E27FC236}">
                <a16:creationId xmlns:a16="http://schemas.microsoft.com/office/drawing/2014/main" id="{38380D62-CB6C-B373-E0E2-D002F4BD4CCF}"/>
              </a:ext>
            </a:extLst>
          </p:cNvPr>
          <p:cNvSpPr>
            <a:spLocks noGrp="1"/>
          </p:cNvSpPr>
          <p:nvPr>
            <p:ph type="body" sz="quarter" idx="31" hasCustomPrompt="1"/>
          </p:nvPr>
        </p:nvSpPr>
        <p:spPr>
          <a:xfrm>
            <a:off x="633632" y="419099"/>
            <a:ext cx="1095670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2324292769"/>
      </p:ext>
    </p:extLst>
  </p:cSld>
  <p:clrMapOvr>
    <a:masterClrMapping/>
  </p:clrMapOvr>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 columns+photos">
    <p:spTree>
      <p:nvGrpSpPr>
        <p:cNvPr id="1" name=""/>
        <p:cNvGrpSpPr/>
        <p:nvPr/>
      </p:nvGrpSpPr>
      <p:grpSpPr>
        <a:xfrm>
          <a:off x="0" y="0"/>
          <a:ext cx="0" cy="0"/>
          <a:chOff x="0" y="0"/>
          <a:chExt cx="0" cy="0"/>
        </a:xfrm>
      </p:grpSpPr>
      <p:sp>
        <p:nvSpPr>
          <p:cNvPr id="7" name="Text Placeholder 4">
            <a:extLst>
              <a:ext uri="{FF2B5EF4-FFF2-40B4-BE49-F238E27FC236}">
                <a16:creationId xmlns:a16="http://schemas.microsoft.com/office/drawing/2014/main" id="{7F0AAB83-32F0-44B8-4EEF-5A03F77A747E}"/>
              </a:ext>
            </a:extLst>
          </p:cNvPr>
          <p:cNvSpPr>
            <a:spLocks noGrp="1"/>
          </p:cNvSpPr>
          <p:nvPr>
            <p:ph type="body" sz="quarter" idx="16" hasCustomPrompt="1"/>
          </p:nvPr>
        </p:nvSpPr>
        <p:spPr>
          <a:xfrm>
            <a:off x="633632" y="4671155"/>
            <a:ext cx="3346076" cy="1522148"/>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a:t>
            </a:r>
          </a:p>
        </p:txBody>
      </p:sp>
      <p:sp>
        <p:nvSpPr>
          <p:cNvPr id="9" name="Text Placeholder 4">
            <a:extLst>
              <a:ext uri="{FF2B5EF4-FFF2-40B4-BE49-F238E27FC236}">
                <a16:creationId xmlns:a16="http://schemas.microsoft.com/office/drawing/2014/main" id="{DBBECED4-4691-EAD7-0FFE-7393254BBDC9}"/>
              </a:ext>
            </a:extLst>
          </p:cNvPr>
          <p:cNvSpPr>
            <a:spLocks noGrp="1"/>
          </p:cNvSpPr>
          <p:nvPr>
            <p:ph type="body" sz="quarter" idx="26" hasCustomPrompt="1"/>
          </p:nvPr>
        </p:nvSpPr>
        <p:spPr>
          <a:xfrm>
            <a:off x="633632" y="3880520"/>
            <a:ext cx="3346076" cy="553998"/>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2" name="Picture Placeholder 3">
            <a:extLst>
              <a:ext uri="{FF2B5EF4-FFF2-40B4-BE49-F238E27FC236}">
                <a16:creationId xmlns:a16="http://schemas.microsoft.com/office/drawing/2014/main" id="{A4DF3F84-AB7D-CCBF-CE9C-8622CDB3301D}"/>
              </a:ext>
            </a:extLst>
          </p:cNvPr>
          <p:cNvSpPr>
            <a:spLocks noGrp="1"/>
          </p:cNvSpPr>
          <p:nvPr>
            <p:ph type="pic" sz="quarter" idx="31"/>
          </p:nvPr>
        </p:nvSpPr>
        <p:spPr>
          <a:xfrm>
            <a:off x="633632" y="1726692"/>
            <a:ext cx="3361476" cy="1917192"/>
          </a:xfrm>
          <a:prstGeom prst="rect">
            <a:avLst/>
          </a:prstGeom>
        </p:spPr>
        <p:txBody>
          <a:bodyPr/>
          <a:lstStyle/>
          <a:p>
            <a:endParaRPr lang="en-US"/>
          </a:p>
        </p:txBody>
      </p:sp>
      <p:sp>
        <p:nvSpPr>
          <p:cNvPr id="4" name="Text Placeholder 4">
            <a:extLst>
              <a:ext uri="{FF2B5EF4-FFF2-40B4-BE49-F238E27FC236}">
                <a16:creationId xmlns:a16="http://schemas.microsoft.com/office/drawing/2014/main" id="{A5B9E3B6-606B-4386-3178-88031FBF9117}"/>
              </a:ext>
            </a:extLst>
          </p:cNvPr>
          <p:cNvSpPr>
            <a:spLocks noGrp="1"/>
          </p:cNvSpPr>
          <p:nvPr>
            <p:ph type="body" sz="quarter" idx="32" hasCustomPrompt="1"/>
          </p:nvPr>
        </p:nvSpPr>
        <p:spPr>
          <a:xfrm>
            <a:off x="4395217" y="4671155"/>
            <a:ext cx="3346076" cy="1522148"/>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a:t>
            </a:r>
          </a:p>
        </p:txBody>
      </p:sp>
      <p:sp>
        <p:nvSpPr>
          <p:cNvPr id="5" name="Text Placeholder 4">
            <a:extLst>
              <a:ext uri="{FF2B5EF4-FFF2-40B4-BE49-F238E27FC236}">
                <a16:creationId xmlns:a16="http://schemas.microsoft.com/office/drawing/2014/main" id="{3E3A954E-DE2D-00F0-C4ED-0008C326ECA3}"/>
              </a:ext>
            </a:extLst>
          </p:cNvPr>
          <p:cNvSpPr>
            <a:spLocks noGrp="1"/>
          </p:cNvSpPr>
          <p:nvPr>
            <p:ph type="body" sz="quarter" idx="33" hasCustomPrompt="1"/>
          </p:nvPr>
        </p:nvSpPr>
        <p:spPr>
          <a:xfrm>
            <a:off x="4395217" y="3880520"/>
            <a:ext cx="3346076" cy="553998"/>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8" name="Picture Placeholder 3">
            <a:extLst>
              <a:ext uri="{FF2B5EF4-FFF2-40B4-BE49-F238E27FC236}">
                <a16:creationId xmlns:a16="http://schemas.microsoft.com/office/drawing/2014/main" id="{197F8596-9B60-0E1E-695B-F159BEA9E3DD}"/>
              </a:ext>
            </a:extLst>
          </p:cNvPr>
          <p:cNvSpPr>
            <a:spLocks noGrp="1"/>
          </p:cNvSpPr>
          <p:nvPr>
            <p:ph type="pic" sz="quarter" idx="34"/>
          </p:nvPr>
        </p:nvSpPr>
        <p:spPr>
          <a:xfrm>
            <a:off x="4395216" y="1726692"/>
            <a:ext cx="3361476" cy="1917192"/>
          </a:xfrm>
          <a:prstGeom prst="rect">
            <a:avLst/>
          </a:prstGeom>
        </p:spPr>
        <p:txBody>
          <a:bodyPr/>
          <a:lstStyle/>
          <a:p>
            <a:endParaRPr lang="en-US"/>
          </a:p>
        </p:txBody>
      </p:sp>
      <p:sp>
        <p:nvSpPr>
          <p:cNvPr id="14" name="Text Placeholder 4">
            <a:extLst>
              <a:ext uri="{FF2B5EF4-FFF2-40B4-BE49-F238E27FC236}">
                <a16:creationId xmlns:a16="http://schemas.microsoft.com/office/drawing/2014/main" id="{9BB6C83D-C556-0782-5061-97C7DD672F22}"/>
              </a:ext>
            </a:extLst>
          </p:cNvPr>
          <p:cNvSpPr>
            <a:spLocks noGrp="1"/>
          </p:cNvSpPr>
          <p:nvPr>
            <p:ph type="body" sz="quarter" idx="35" hasCustomPrompt="1"/>
          </p:nvPr>
        </p:nvSpPr>
        <p:spPr>
          <a:xfrm>
            <a:off x="8141209" y="4671155"/>
            <a:ext cx="3346076" cy="1522148"/>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a:t>
            </a:r>
          </a:p>
        </p:txBody>
      </p:sp>
      <p:sp>
        <p:nvSpPr>
          <p:cNvPr id="15" name="Text Placeholder 4">
            <a:extLst>
              <a:ext uri="{FF2B5EF4-FFF2-40B4-BE49-F238E27FC236}">
                <a16:creationId xmlns:a16="http://schemas.microsoft.com/office/drawing/2014/main" id="{A4D25C29-AD3E-1278-B083-FCE0D4540152}"/>
              </a:ext>
            </a:extLst>
          </p:cNvPr>
          <p:cNvSpPr>
            <a:spLocks noGrp="1"/>
          </p:cNvSpPr>
          <p:nvPr>
            <p:ph type="body" sz="quarter" idx="36" hasCustomPrompt="1"/>
          </p:nvPr>
        </p:nvSpPr>
        <p:spPr>
          <a:xfrm>
            <a:off x="8141209" y="3880520"/>
            <a:ext cx="3346076" cy="553998"/>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16" name="Picture Placeholder 3">
            <a:extLst>
              <a:ext uri="{FF2B5EF4-FFF2-40B4-BE49-F238E27FC236}">
                <a16:creationId xmlns:a16="http://schemas.microsoft.com/office/drawing/2014/main" id="{66AB8C86-9C9A-0BF1-5545-731713F1DF92}"/>
              </a:ext>
            </a:extLst>
          </p:cNvPr>
          <p:cNvSpPr>
            <a:spLocks noGrp="1"/>
          </p:cNvSpPr>
          <p:nvPr>
            <p:ph type="pic" sz="quarter" idx="37"/>
          </p:nvPr>
        </p:nvSpPr>
        <p:spPr>
          <a:xfrm>
            <a:off x="8141208" y="1726692"/>
            <a:ext cx="3361476" cy="1917192"/>
          </a:xfrm>
          <a:prstGeom prst="rect">
            <a:avLst/>
          </a:prstGeom>
        </p:spPr>
        <p:txBody>
          <a:bodyPr/>
          <a:lstStyle/>
          <a:p>
            <a:endParaRPr lang="en-US"/>
          </a:p>
        </p:txBody>
      </p:sp>
      <p:sp>
        <p:nvSpPr>
          <p:cNvPr id="3" name="Title 1">
            <a:extLst>
              <a:ext uri="{FF2B5EF4-FFF2-40B4-BE49-F238E27FC236}">
                <a16:creationId xmlns:a16="http://schemas.microsoft.com/office/drawing/2014/main" id="{34A73F49-D1D2-3CD7-931A-C196B52C7928}"/>
              </a:ext>
            </a:extLst>
          </p:cNvPr>
          <p:cNvSpPr>
            <a:spLocks noGrp="1"/>
          </p:cNvSpPr>
          <p:nvPr>
            <p:ph type="title" hasCustomPrompt="1"/>
          </p:nvPr>
        </p:nvSpPr>
        <p:spPr>
          <a:xfrm>
            <a:off x="633632" y="722842"/>
            <a:ext cx="1095670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6" name="Text Placeholder 10">
            <a:extLst>
              <a:ext uri="{FF2B5EF4-FFF2-40B4-BE49-F238E27FC236}">
                <a16:creationId xmlns:a16="http://schemas.microsoft.com/office/drawing/2014/main" id="{851B6335-94C2-4FFE-338B-28D29593A57C}"/>
              </a:ext>
            </a:extLst>
          </p:cNvPr>
          <p:cNvSpPr>
            <a:spLocks noGrp="1"/>
          </p:cNvSpPr>
          <p:nvPr>
            <p:ph type="body" sz="quarter" idx="28" hasCustomPrompt="1"/>
          </p:nvPr>
        </p:nvSpPr>
        <p:spPr>
          <a:xfrm>
            <a:off x="633632" y="419099"/>
            <a:ext cx="1095670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1118547965"/>
      </p:ext>
    </p:extLst>
  </p:cSld>
  <p:clrMapOvr>
    <a:masterClrMapping/>
  </p:clrMapOvr>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Subsection_Divider_B">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DBBECED4-4691-EAD7-0FFE-7393254BBDC9}"/>
              </a:ext>
            </a:extLst>
          </p:cNvPr>
          <p:cNvSpPr>
            <a:spLocks noGrp="1"/>
          </p:cNvSpPr>
          <p:nvPr>
            <p:ph type="body" sz="quarter" idx="26" hasCustomPrompt="1"/>
          </p:nvPr>
        </p:nvSpPr>
        <p:spPr>
          <a:xfrm>
            <a:off x="633632" y="1752600"/>
            <a:ext cx="3346076" cy="553998"/>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10" name="Text Placeholder 4">
            <a:extLst>
              <a:ext uri="{FF2B5EF4-FFF2-40B4-BE49-F238E27FC236}">
                <a16:creationId xmlns:a16="http://schemas.microsoft.com/office/drawing/2014/main" id="{31E7CDA2-C04C-57C2-B779-676BA576EFB7}"/>
              </a:ext>
            </a:extLst>
          </p:cNvPr>
          <p:cNvSpPr>
            <a:spLocks noGrp="1"/>
          </p:cNvSpPr>
          <p:nvPr>
            <p:ph type="body" sz="quarter" idx="27" hasCustomPrompt="1"/>
          </p:nvPr>
        </p:nvSpPr>
        <p:spPr>
          <a:xfrm>
            <a:off x="4393692" y="2698291"/>
            <a:ext cx="3346076" cy="2035109"/>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11" name="Text Placeholder 4">
            <a:extLst>
              <a:ext uri="{FF2B5EF4-FFF2-40B4-BE49-F238E27FC236}">
                <a16:creationId xmlns:a16="http://schemas.microsoft.com/office/drawing/2014/main" id="{51F377A5-B459-0F7C-7F34-FEF9D7615202}"/>
              </a:ext>
            </a:extLst>
          </p:cNvPr>
          <p:cNvSpPr>
            <a:spLocks noGrp="1"/>
          </p:cNvSpPr>
          <p:nvPr>
            <p:ph type="body" sz="quarter" idx="28" hasCustomPrompt="1"/>
          </p:nvPr>
        </p:nvSpPr>
        <p:spPr>
          <a:xfrm>
            <a:off x="4393692" y="1752600"/>
            <a:ext cx="3346076" cy="553998"/>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12" name="Text Placeholder 4">
            <a:extLst>
              <a:ext uri="{FF2B5EF4-FFF2-40B4-BE49-F238E27FC236}">
                <a16:creationId xmlns:a16="http://schemas.microsoft.com/office/drawing/2014/main" id="{BFE36997-E074-D0DA-66D5-F4724D23BF52}"/>
              </a:ext>
            </a:extLst>
          </p:cNvPr>
          <p:cNvSpPr>
            <a:spLocks noGrp="1"/>
          </p:cNvSpPr>
          <p:nvPr>
            <p:ph type="body" sz="quarter" idx="29" hasCustomPrompt="1"/>
          </p:nvPr>
        </p:nvSpPr>
        <p:spPr>
          <a:xfrm>
            <a:off x="8150352" y="2698291"/>
            <a:ext cx="3346076" cy="2035109"/>
          </a:xfrm>
          <a:prstGeom prst="rect">
            <a:avLst/>
          </a:prstGeom>
        </p:spPr>
        <p:txBody>
          <a:bodyPr wrap="square"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sz="14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13" name="Text Placeholder 4">
            <a:extLst>
              <a:ext uri="{FF2B5EF4-FFF2-40B4-BE49-F238E27FC236}">
                <a16:creationId xmlns:a16="http://schemas.microsoft.com/office/drawing/2014/main" id="{163741EA-6845-0A00-EAE0-5F35986A0EC2}"/>
              </a:ext>
            </a:extLst>
          </p:cNvPr>
          <p:cNvSpPr>
            <a:spLocks noGrp="1"/>
          </p:cNvSpPr>
          <p:nvPr>
            <p:ph type="body" sz="quarter" idx="30" hasCustomPrompt="1"/>
          </p:nvPr>
        </p:nvSpPr>
        <p:spPr>
          <a:xfrm>
            <a:off x="8150352" y="1752600"/>
            <a:ext cx="3346076" cy="553998"/>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4" name="Picture Placeholder 3">
            <a:extLst>
              <a:ext uri="{FF2B5EF4-FFF2-40B4-BE49-F238E27FC236}">
                <a16:creationId xmlns:a16="http://schemas.microsoft.com/office/drawing/2014/main" id="{3CA9DA82-9FD9-26A5-10CB-6B8054B04BBA}"/>
              </a:ext>
            </a:extLst>
          </p:cNvPr>
          <p:cNvSpPr>
            <a:spLocks noGrp="1"/>
          </p:cNvSpPr>
          <p:nvPr>
            <p:ph type="pic" sz="quarter" idx="31"/>
          </p:nvPr>
        </p:nvSpPr>
        <p:spPr>
          <a:xfrm>
            <a:off x="633632" y="2682874"/>
            <a:ext cx="3363468" cy="3035173"/>
          </a:xfrm>
          <a:prstGeom prst="rect">
            <a:avLst/>
          </a:prstGeom>
        </p:spPr>
        <p:txBody>
          <a:bodyPr/>
          <a:lstStyle/>
          <a:p>
            <a:endParaRPr lang="en-US"/>
          </a:p>
        </p:txBody>
      </p:sp>
      <p:sp>
        <p:nvSpPr>
          <p:cNvPr id="3" name="Title 1">
            <a:extLst>
              <a:ext uri="{FF2B5EF4-FFF2-40B4-BE49-F238E27FC236}">
                <a16:creationId xmlns:a16="http://schemas.microsoft.com/office/drawing/2014/main" id="{92B70457-B389-D08A-D7A4-A322C74C9D63}"/>
              </a:ext>
            </a:extLst>
          </p:cNvPr>
          <p:cNvSpPr>
            <a:spLocks noGrp="1"/>
          </p:cNvSpPr>
          <p:nvPr>
            <p:ph type="title" hasCustomPrompt="1"/>
          </p:nvPr>
        </p:nvSpPr>
        <p:spPr>
          <a:xfrm>
            <a:off x="633632" y="722842"/>
            <a:ext cx="1095670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6" name="Text Placeholder 10">
            <a:extLst>
              <a:ext uri="{FF2B5EF4-FFF2-40B4-BE49-F238E27FC236}">
                <a16:creationId xmlns:a16="http://schemas.microsoft.com/office/drawing/2014/main" id="{2E35E41E-9E5E-2B45-2AC0-EB66F1702ECC}"/>
              </a:ext>
            </a:extLst>
          </p:cNvPr>
          <p:cNvSpPr>
            <a:spLocks noGrp="1"/>
          </p:cNvSpPr>
          <p:nvPr>
            <p:ph type="body" sz="quarter" idx="32" hasCustomPrompt="1"/>
          </p:nvPr>
        </p:nvSpPr>
        <p:spPr>
          <a:xfrm>
            <a:off x="633632" y="419099"/>
            <a:ext cx="1095670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1809876208"/>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_column_text">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DBBECED4-4691-EAD7-0FFE-7393254BBDC9}"/>
              </a:ext>
            </a:extLst>
          </p:cNvPr>
          <p:cNvSpPr>
            <a:spLocks noGrp="1"/>
          </p:cNvSpPr>
          <p:nvPr>
            <p:ph type="body" sz="quarter" idx="26" hasCustomPrompt="1"/>
          </p:nvPr>
        </p:nvSpPr>
        <p:spPr>
          <a:xfrm>
            <a:off x="633632" y="1726692"/>
            <a:ext cx="2436876" cy="430887"/>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10" name="Text Placeholder 4">
            <a:extLst>
              <a:ext uri="{FF2B5EF4-FFF2-40B4-BE49-F238E27FC236}">
                <a16:creationId xmlns:a16="http://schemas.microsoft.com/office/drawing/2014/main" id="{31E7CDA2-C04C-57C2-B779-676BA576EFB7}"/>
              </a:ext>
            </a:extLst>
          </p:cNvPr>
          <p:cNvSpPr>
            <a:spLocks noGrp="1"/>
          </p:cNvSpPr>
          <p:nvPr>
            <p:ph type="body" sz="quarter" idx="27" hasCustomPrompt="1"/>
          </p:nvPr>
        </p:nvSpPr>
        <p:spPr>
          <a:xfrm>
            <a:off x="633632" y="2456891"/>
            <a:ext cx="2400300" cy="2291268"/>
          </a:xfrm>
          <a:prstGeom prst="rect">
            <a:avLst/>
          </a:prstGeom>
        </p:spPr>
        <p:txBody>
          <a:bodyPr wrap="square" anchor="t" anchorCtr="0">
            <a:spAutoFit/>
          </a:bodyPr>
          <a:lstStyle>
            <a:lvl1pPr marL="0" marR="0" indent="0" algn="l" defTabSz="914400" rtl="0" eaLnBrk="1" fontAlgn="auto" latinLnBrk="0" hangingPunct="1">
              <a:lnSpc>
                <a:spcPts val="18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2" name="Text Placeholder 4">
            <a:extLst>
              <a:ext uri="{FF2B5EF4-FFF2-40B4-BE49-F238E27FC236}">
                <a16:creationId xmlns:a16="http://schemas.microsoft.com/office/drawing/2014/main" id="{71E07365-191F-2AEF-D8B3-0E6070334B55}"/>
              </a:ext>
            </a:extLst>
          </p:cNvPr>
          <p:cNvSpPr>
            <a:spLocks noGrp="1"/>
          </p:cNvSpPr>
          <p:nvPr>
            <p:ph type="body" sz="quarter" idx="32" hasCustomPrompt="1"/>
          </p:nvPr>
        </p:nvSpPr>
        <p:spPr>
          <a:xfrm>
            <a:off x="3453384" y="1726692"/>
            <a:ext cx="2436876" cy="430887"/>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5" name="Text Placeholder 4">
            <a:extLst>
              <a:ext uri="{FF2B5EF4-FFF2-40B4-BE49-F238E27FC236}">
                <a16:creationId xmlns:a16="http://schemas.microsoft.com/office/drawing/2014/main" id="{6D13B958-0014-5BD7-06FC-5AD3F2966879}"/>
              </a:ext>
            </a:extLst>
          </p:cNvPr>
          <p:cNvSpPr>
            <a:spLocks noGrp="1"/>
          </p:cNvSpPr>
          <p:nvPr>
            <p:ph type="body" sz="quarter" idx="33" hasCustomPrompt="1"/>
          </p:nvPr>
        </p:nvSpPr>
        <p:spPr>
          <a:xfrm>
            <a:off x="3453384" y="2456891"/>
            <a:ext cx="2400300" cy="2291268"/>
          </a:xfrm>
          <a:prstGeom prst="rect">
            <a:avLst/>
          </a:prstGeom>
        </p:spPr>
        <p:txBody>
          <a:bodyPr wrap="square" anchor="t" anchorCtr="0">
            <a:spAutoFit/>
          </a:bodyPr>
          <a:lstStyle>
            <a:lvl1pPr marL="0" marR="0" indent="0" algn="l" defTabSz="914400" rtl="0" eaLnBrk="1" fontAlgn="auto" latinLnBrk="0" hangingPunct="1">
              <a:lnSpc>
                <a:spcPts val="18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8" name="Text Placeholder 4">
            <a:extLst>
              <a:ext uri="{FF2B5EF4-FFF2-40B4-BE49-F238E27FC236}">
                <a16:creationId xmlns:a16="http://schemas.microsoft.com/office/drawing/2014/main" id="{F0338E16-D20C-B7FA-8AC3-9C439351E1DA}"/>
              </a:ext>
            </a:extLst>
          </p:cNvPr>
          <p:cNvSpPr>
            <a:spLocks noGrp="1"/>
          </p:cNvSpPr>
          <p:nvPr>
            <p:ph type="body" sz="quarter" idx="35" hasCustomPrompt="1"/>
          </p:nvPr>
        </p:nvSpPr>
        <p:spPr>
          <a:xfrm>
            <a:off x="6272784" y="1726692"/>
            <a:ext cx="2436876" cy="430887"/>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14" name="Text Placeholder 4">
            <a:extLst>
              <a:ext uri="{FF2B5EF4-FFF2-40B4-BE49-F238E27FC236}">
                <a16:creationId xmlns:a16="http://schemas.microsoft.com/office/drawing/2014/main" id="{E6B141DB-BB5A-9CCF-6E8E-737B235FA2D7}"/>
              </a:ext>
            </a:extLst>
          </p:cNvPr>
          <p:cNvSpPr>
            <a:spLocks noGrp="1"/>
          </p:cNvSpPr>
          <p:nvPr>
            <p:ph type="body" sz="quarter" idx="36" hasCustomPrompt="1"/>
          </p:nvPr>
        </p:nvSpPr>
        <p:spPr>
          <a:xfrm>
            <a:off x="6272784" y="2456891"/>
            <a:ext cx="2400300" cy="2291268"/>
          </a:xfrm>
          <a:prstGeom prst="rect">
            <a:avLst/>
          </a:prstGeom>
        </p:spPr>
        <p:txBody>
          <a:bodyPr wrap="square" anchor="t" anchorCtr="0">
            <a:spAutoFit/>
          </a:bodyPr>
          <a:lstStyle>
            <a:lvl1pPr marL="0" marR="0" indent="0" algn="l" defTabSz="914400" rtl="0" eaLnBrk="1" fontAlgn="auto" latinLnBrk="0" hangingPunct="1">
              <a:lnSpc>
                <a:spcPts val="18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16" name="Text Placeholder 4">
            <a:extLst>
              <a:ext uri="{FF2B5EF4-FFF2-40B4-BE49-F238E27FC236}">
                <a16:creationId xmlns:a16="http://schemas.microsoft.com/office/drawing/2014/main" id="{5A66D88E-80F4-1365-4E17-69F78707BE47}"/>
              </a:ext>
            </a:extLst>
          </p:cNvPr>
          <p:cNvSpPr>
            <a:spLocks noGrp="1"/>
          </p:cNvSpPr>
          <p:nvPr>
            <p:ph type="body" sz="quarter" idx="38" hasCustomPrompt="1"/>
          </p:nvPr>
        </p:nvSpPr>
        <p:spPr>
          <a:xfrm>
            <a:off x="9055608" y="1726692"/>
            <a:ext cx="2436876" cy="430887"/>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17" name="Text Placeholder 4">
            <a:extLst>
              <a:ext uri="{FF2B5EF4-FFF2-40B4-BE49-F238E27FC236}">
                <a16:creationId xmlns:a16="http://schemas.microsoft.com/office/drawing/2014/main" id="{6DAFD4C9-E6EA-68B1-AE47-8BEF8A00F2D7}"/>
              </a:ext>
            </a:extLst>
          </p:cNvPr>
          <p:cNvSpPr>
            <a:spLocks noGrp="1"/>
          </p:cNvSpPr>
          <p:nvPr>
            <p:ph type="body" sz="quarter" idx="39" hasCustomPrompt="1"/>
          </p:nvPr>
        </p:nvSpPr>
        <p:spPr>
          <a:xfrm>
            <a:off x="9055608" y="2456891"/>
            <a:ext cx="2400300" cy="2291268"/>
          </a:xfrm>
          <a:prstGeom prst="rect">
            <a:avLst/>
          </a:prstGeom>
        </p:spPr>
        <p:txBody>
          <a:bodyPr wrap="square" anchor="t" anchorCtr="0">
            <a:spAutoFit/>
          </a:bodyPr>
          <a:lstStyle>
            <a:lvl1pPr marL="0" marR="0" indent="0" algn="l" defTabSz="914400" rtl="0" eaLnBrk="1" fontAlgn="auto" latinLnBrk="0" hangingPunct="1">
              <a:lnSpc>
                <a:spcPts val="18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3" name="Title 1">
            <a:extLst>
              <a:ext uri="{FF2B5EF4-FFF2-40B4-BE49-F238E27FC236}">
                <a16:creationId xmlns:a16="http://schemas.microsoft.com/office/drawing/2014/main" id="{37CED83E-2EFF-B95A-4339-1971DE1A2CA5}"/>
              </a:ext>
            </a:extLst>
          </p:cNvPr>
          <p:cNvSpPr>
            <a:spLocks noGrp="1"/>
          </p:cNvSpPr>
          <p:nvPr>
            <p:ph type="title" hasCustomPrompt="1"/>
          </p:nvPr>
        </p:nvSpPr>
        <p:spPr>
          <a:xfrm>
            <a:off x="633632" y="722842"/>
            <a:ext cx="1095670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6" name="Text Placeholder 10">
            <a:extLst>
              <a:ext uri="{FF2B5EF4-FFF2-40B4-BE49-F238E27FC236}">
                <a16:creationId xmlns:a16="http://schemas.microsoft.com/office/drawing/2014/main" id="{4163DC51-3FE7-871F-8D9B-C299CFC5F285}"/>
              </a:ext>
            </a:extLst>
          </p:cNvPr>
          <p:cNvSpPr>
            <a:spLocks noGrp="1"/>
          </p:cNvSpPr>
          <p:nvPr>
            <p:ph type="body" sz="quarter" idx="28" hasCustomPrompt="1"/>
          </p:nvPr>
        </p:nvSpPr>
        <p:spPr>
          <a:xfrm>
            <a:off x="633632" y="419099"/>
            <a:ext cx="1095670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2580214965"/>
      </p:ext>
    </p:extLst>
  </p:cSld>
  <p:clrMapOvr>
    <a:masterClrMapping/>
  </p:clrMapOvr>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 columns with images">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DBBECED4-4691-EAD7-0FFE-7393254BBDC9}"/>
              </a:ext>
            </a:extLst>
          </p:cNvPr>
          <p:cNvSpPr>
            <a:spLocks noGrp="1"/>
          </p:cNvSpPr>
          <p:nvPr>
            <p:ph type="body" sz="quarter" idx="26" hasCustomPrompt="1"/>
          </p:nvPr>
        </p:nvSpPr>
        <p:spPr>
          <a:xfrm>
            <a:off x="621757" y="3162245"/>
            <a:ext cx="2436876" cy="430887"/>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10" name="Text Placeholder 4">
            <a:extLst>
              <a:ext uri="{FF2B5EF4-FFF2-40B4-BE49-F238E27FC236}">
                <a16:creationId xmlns:a16="http://schemas.microsoft.com/office/drawing/2014/main" id="{31E7CDA2-C04C-57C2-B779-676BA576EFB7}"/>
              </a:ext>
            </a:extLst>
          </p:cNvPr>
          <p:cNvSpPr>
            <a:spLocks noGrp="1"/>
          </p:cNvSpPr>
          <p:nvPr>
            <p:ph type="body" sz="quarter" idx="27" hasCustomPrompt="1"/>
          </p:nvPr>
        </p:nvSpPr>
        <p:spPr>
          <a:xfrm>
            <a:off x="621757" y="3892444"/>
            <a:ext cx="2400300" cy="2291268"/>
          </a:xfrm>
          <a:prstGeom prst="rect">
            <a:avLst/>
          </a:prstGeom>
        </p:spPr>
        <p:txBody>
          <a:bodyPr wrap="square" anchor="t" anchorCtr="0">
            <a:spAutoFit/>
          </a:bodyPr>
          <a:lstStyle>
            <a:lvl1pPr marL="0" marR="0" indent="0" algn="l" defTabSz="914400" rtl="0" eaLnBrk="1" fontAlgn="auto" latinLnBrk="0" hangingPunct="1">
              <a:lnSpc>
                <a:spcPts val="18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4" name="Picture Placeholder 3">
            <a:extLst>
              <a:ext uri="{FF2B5EF4-FFF2-40B4-BE49-F238E27FC236}">
                <a16:creationId xmlns:a16="http://schemas.microsoft.com/office/drawing/2014/main" id="{3CA9DA82-9FD9-26A5-10CB-6B8054B04BBA}"/>
              </a:ext>
            </a:extLst>
          </p:cNvPr>
          <p:cNvSpPr>
            <a:spLocks noGrp="1"/>
          </p:cNvSpPr>
          <p:nvPr>
            <p:ph type="pic" sz="quarter" idx="31"/>
          </p:nvPr>
        </p:nvSpPr>
        <p:spPr>
          <a:xfrm>
            <a:off x="621757" y="1491333"/>
            <a:ext cx="2404872" cy="1371600"/>
          </a:xfrm>
          <a:prstGeom prst="rect">
            <a:avLst/>
          </a:prstGeom>
        </p:spPr>
        <p:txBody>
          <a:bodyPr/>
          <a:lstStyle/>
          <a:p>
            <a:endParaRPr lang="en-US"/>
          </a:p>
        </p:txBody>
      </p:sp>
      <p:sp>
        <p:nvSpPr>
          <p:cNvPr id="2" name="Text Placeholder 4">
            <a:extLst>
              <a:ext uri="{FF2B5EF4-FFF2-40B4-BE49-F238E27FC236}">
                <a16:creationId xmlns:a16="http://schemas.microsoft.com/office/drawing/2014/main" id="{71E07365-191F-2AEF-D8B3-0E6070334B55}"/>
              </a:ext>
            </a:extLst>
          </p:cNvPr>
          <p:cNvSpPr>
            <a:spLocks noGrp="1"/>
          </p:cNvSpPr>
          <p:nvPr>
            <p:ph type="body" sz="quarter" idx="32" hasCustomPrompt="1"/>
          </p:nvPr>
        </p:nvSpPr>
        <p:spPr>
          <a:xfrm>
            <a:off x="3441509" y="3162245"/>
            <a:ext cx="2436876" cy="430887"/>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5" name="Text Placeholder 4">
            <a:extLst>
              <a:ext uri="{FF2B5EF4-FFF2-40B4-BE49-F238E27FC236}">
                <a16:creationId xmlns:a16="http://schemas.microsoft.com/office/drawing/2014/main" id="{6D13B958-0014-5BD7-06FC-5AD3F2966879}"/>
              </a:ext>
            </a:extLst>
          </p:cNvPr>
          <p:cNvSpPr>
            <a:spLocks noGrp="1"/>
          </p:cNvSpPr>
          <p:nvPr>
            <p:ph type="body" sz="quarter" idx="33" hasCustomPrompt="1"/>
          </p:nvPr>
        </p:nvSpPr>
        <p:spPr>
          <a:xfrm>
            <a:off x="3441509" y="3892444"/>
            <a:ext cx="2400300" cy="2291268"/>
          </a:xfrm>
          <a:prstGeom prst="rect">
            <a:avLst/>
          </a:prstGeom>
        </p:spPr>
        <p:txBody>
          <a:bodyPr wrap="square" anchor="t" anchorCtr="0">
            <a:spAutoFit/>
          </a:bodyPr>
          <a:lstStyle>
            <a:lvl1pPr marL="0" marR="0" indent="0" algn="l" defTabSz="914400" rtl="0" eaLnBrk="1" fontAlgn="auto" latinLnBrk="0" hangingPunct="1">
              <a:lnSpc>
                <a:spcPts val="18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7" name="Picture Placeholder 3">
            <a:extLst>
              <a:ext uri="{FF2B5EF4-FFF2-40B4-BE49-F238E27FC236}">
                <a16:creationId xmlns:a16="http://schemas.microsoft.com/office/drawing/2014/main" id="{5D3BEB48-F134-5C30-6B6D-9CE9C41CC7FD}"/>
              </a:ext>
            </a:extLst>
          </p:cNvPr>
          <p:cNvSpPr>
            <a:spLocks noGrp="1"/>
          </p:cNvSpPr>
          <p:nvPr>
            <p:ph type="pic" sz="quarter" idx="34"/>
          </p:nvPr>
        </p:nvSpPr>
        <p:spPr>
          <a:xfrm>
            <a:off x="3441509" y="1491333"/>
            <a:ext cx="2404872" cy="1371600"/>
          </a:xfrm>
          <a:prstGeom prst="rect">
            <a:avLst/>
          </a:prstGeom>
        </p:spPr>
        <p:txBody>
          <a:bodyPr/>
          <a:lstStyle/>
          <a:p>
            <a:endParaRPr lang="en-US"/>
          </a:p>
        </p:txBody>
      </p:sp>
      <p:sp>
        <p:nvSpPr>
          <p:cNvPr id="8" name="Text Placeholder 4">
            <a:extLst>
              <a:ext uri="{FF2B5EF4-FFF2-40B4-BE49-F238E27FC236}">
                <a16:creationId xmlns:a16="http://schemas.microsoft.com/office/drawing/2014/main" id="{F0338E16-D20C-B7FA-8AC3-9C439351E1DA}"/>
              </a:ext>
            </a:extLst>
          </p:cNvPr>
          <p:cNvSpPr>
            <a:spLocks noGrp="1"/>
          </p:cNvSpPr>
          <p:nvPr>
            <p:ph type="body" sz="quarter" idx="35" hasCustomPrompt="1"/>
          </p:nvPr>
        </p:nvSpPr>
        <p:spPr>
          <a:xfrm>
            <a:off x="6237159" y="3162245"/>
            <a:ext cx="2436876" cy="430887"/>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14" name="Text Placeholder 4">
            <a:extLst>
              <a:ext uri="{FF2B5EF4-FFF2-40B4-BE49-F238E27FC236}">
                <a16:creationId xmlns:a16="http://schemas.microsoft.com/office/drawing/2014/main" id="{E6B141DB-BB5A-9CCF-6E8E-737B235FA2D7}"/>
              </a:ext>
            </a:extLst>
          </p:cNvPr>
          <p:cNvSpPr>
            <a:spLocks noGrp="1"/>
          </p:cNvSpPr>
          <p:nvPr>
            <p:ph type="body" sz="quarter" idx="36" hasCustomPrompt="1"/>
          </p:nvPr>
        </p:nvSpPr>
        <p:spPr>
          <a:xfrm>
            <a:off x="6237159" y="3892444"/>
            <a:ext cx="2400300" cy="2291268"/>
          </a:xfrm>
          <a:prstGeom prst="rect">
            <a:avLst/>
          </a:prstGeom>
        </p:spPr>
        <p:txBody>
          <a:bodyPr wrap="square" anchor="t" anchorCtr="0">
            <a:spAutoFit/>
          </a:bodyPr>
          <a:lstStyle>
            <a:lvl1pPr marL="0" marR="0" indent="0" algn="l" defTabSz="914400" rtl="0" eaLnBrk="1" fontAlgn="auto" latinLnBrk="0" hangingPunct="1">
              <a:lnSpc>
                <a:spcPts val="18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15" name="Picture Placeholder 3">
            <a:extLst>
              <a:ext uri="{FF2B5EF4-FFF2-40B4-BE49-F238E27FC236}">
                <a16:creationId xmlns:a16="http://schemas.microsoft.com/office/drawing/2014/main" id="{0BA6217C-C15D-5705-1523-51C7EE9D2745}"/>
              </a:ext>
            </a:extLst>
          </p:cNvPr>
          <p:cNvSpPr>
            <a:spLocks noGrp="1"/>
          </p:cNvSpPr>
          <p:nvPr>
            <p:ph type="pic" sz="quarter" idx="37"/>
          </p:nvPr>
        </p:nvSpPr>
        <p:spPr>
          <a:xfrm>
            <a:off x="6237159" y="1491333"/>
            <a:ext cx="2404872" cy="1371600"/>
          </a:xfrm>
          <a:prstGeom prst="rect">
            <a:avLst/>
          </a:prstGeom>
        </p:spPr>
        <p:txBody>
          <a:bodyPr/>
          <a:lstStyle/>
          <a:p>
            <a:endParaRPr lang="en-US"/>
          </a:p>
        </p:txBody>
      </p:sp>
      <p:sp>
        <p:nvSpPr>
          <p:cNvPr id="16" name="Text Placeholder 4">
            <a:extLst>
              <a:ext uri="{FF2B5EF4-FFF2-40B4-BE49-F238E27FC236}">
                <a16:creationId xmlns:a16="http://schemas.microsoft.com/office/drawing/2014/main" id="{5A66D88E-80F4-1365-4E17-69F78707BE47}"/>
              </a:ext>
            </a:extLst>
          </p:cNvPr>
          <p:cNvSpPr>
            <a:spLocks noGrp="1"/>
          </p:cNvSpPr>
          <p:nvPr>
            <p:ph type="body" sz="quarter" idx="38" hasCustomPrompt="1"/>
          </p:nvPr>
        </p:nvSpPr>
        <p:spPr>
          <a:xfrm>
            <a:off x="9055608" y="3162245"/>
            <a:ext cx="2436876" cy="430887"/>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b="1" i="0">
                <a:solidFill>
                  <a:schemeClr val="bg1"/>
                </a:solidFill>
                <a:latin typeface="Calibri" panose="020F0502020204030204" pitchFamily="34" charset="0"/>
                <a:cs typeface="Calibri" panose="020F05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a:t>
            </a:r>
          </a:p>
        </p:txBody>
      </p:sp>
      <p:sp>
        <p:nvSpPr>
          <p:cNvPr id="17" name="Text Placeholder 4">
            <a:extLst>
              <a:ext uri="{FF2B5EF4-FFF2-40B4-BE49-F238E27FC236}">
                <a16:creationId xmlns:a16="http://schemas.microsoft.com/office/drawing/2014/main" id="{6DAFD4C9-E6EA-68B1-AE47-8BEF8A00F2D7}"/>
              </a:ext>
            </a:extLst>
          </p:cNvPr>
          <p:cNvSpPr>
            <a:spLocks noGrp="1"/>
          </p:cNvSpPr>
          <p:nvPr>
            <p:ph type="body" sz="quarter" idx="39" hasCustomPrompt="1"/>
          </p:nvPr>
        </p:nvSpPr>
        <p:spPr>
          <a:xfrm>
            <a:off x="9055608" y="3892444"/>
            <a:ext cx="2400300" cy="2291268"/>
          </a:xfrm>
          <a:prstGeom prst="rect">
            <a:avLst/>
          </a:prstGeom>
        </p:spPr>
        <p:txBody>
          <a:bodyPr wrap="square" anchor="t" anchorCtr="0">
            <a:spAutoFit/>
          </a:bodyPr>
          <a:lstStyle>
            <a:lvl1pPr marL="0" marR="0" indent="0" algn="l" defTabSz="914400" rtl="0" eaLnBrk="1" fontAlgn="auto" latinLnBrk="0" hangingPunct="1">
              <a:lnSpc>
                <a:spcPts val="18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Lorem ipsum </a:t>
            </a:r>
            <a:r>
              <a:rPr lang="en-US" err="1"/>
              <a:t>nulla</a:t>
            </a:r>
            <a:r>
              <a:rPr lang="en-US"/>
              <a:t> </a:t>
            </a:r>
            <a:r>
              <a:rPr lang="en-US" err="1"/>
              <a:t>primis</a:t>
            </a:r>
            <a:r>
              <a:rPr lang="en-US"/>
              <a:t> eros mi </a:t>
            </a:r>
            <a:r>
              <a:rPr lang="en-US" err="1"/>
              <a:t>maecenas</a:t>
            </a:r>
            <a:r>
              <a:rPr lang="en-US"/>
              <a:t> ligula magna, </a:t>
            </a:r>
            <a:r>
              <a:rPr lang="en-US" err="1"/>
              <a:t>nibh</a:t>
            </a:r>
            <a:r>
              <a:rPr lang="en-US"/>
              <a:t> </a:t>
            </a:r>
            <a:r>
              <a:rPr lang="en-US" err="1"/>
              <a:t>commodo</a:t>
            </a:r>
            <a:r>
              <a:rPr lang="en-US"/>
              <a:t> </a:t>
            </a:r>
            <a:r>
              <a:rPr lang="en-US" err="1"/>
              <a:t>aenean</a:t>
            </a:r>
            <a:r>
              <a:rPr lang="en-US"/>
              <a:t> </a:t>
            </a:r>
            <a:r>
              <a:rPr lang="en-US" err="1"/>
              <a:t>leo</a:t>
            </a:r>
            <a:r>
              <a:rPr lang="en-US"/>
              <a:t> porta </a:t>
            </a:r>
            <a:r>
              <a:rPr lang="en-US" err="1"/>
              <a:t>duis</a:t>
            </a:r>
            <a:r>
              <a:rPr lang="en-US"/>
              <a:t> magna </a:t>
            </a:r>
            <a:r>
              <a:rPr lang="en-US" err="1"/>
              <a:t>felis</a:t>
            </a:r>
            <a:r>
              <a:rPr lang="en-US"/>
              <a:t> </a:t>
            </a:r>
            <a:r>
              <a:rPr lang="en-US" err="1"/>
              <a:t>bibendum</a:t>
            </a:r>
            <a:r>
              <a:rPr lang="en-US"/>
              <a:t> </a:t>
            </a:r>
            <a:r>
              <a:rPr lang="en-US" err="1"/>
              <a:t>tempor</a:t>
            </a:r>
            <a:r>
              <a:rPr lang="en-US"/>
              <a:t> </a:t>
            </a:r>
            <a:r>
              <a:rPr lang="en-US" err="1"/>
              <a:t>cubilia</a:t>
            </a:r>
            <a:r>
              <a:rPr lang="en-US"/>
              <a:t> gravida </a:t>
            </a:r>
            <a:r>
              <a:rPr lang="en-US" err="1"/>
              <a:t>molestie</a:t>
            </a:r>
            <a:r>
              <a:rPr lang="en-US"/>
              <a:t> a </a:t>
            </a:r>
            <a:r>
              <a:rPr lang="en-US" err="1"/>
              <a:t>pretium</a:t>
            </a:r>
            <a:r>
              <a:rPr lang="en-US"/>
              <a:t> </a:t>
            </a:r>
            <a:r>
              <a:rPr lang="en-US" err="1"/>
              <a:t>egestas</a:t>
            </a:r>
            <a:r>
              <a:rPr lang="en-US"/>
              <a:t> </a:t>
            </a:r>
            <a:r>
              <a:rPr lang="en-US" err="1"/>
              <a:t>iaculis</a:t>
            </a:r>
            <a:r>
              <a:rPr lang="en-US"/>
              <a:t> per, eros sit </a:t>
            </a:r>
            <a:r>
              <a:rPr lang="en-US" err="1"/>
              <a:t>leo</a:t>
            </a:r>
            <a:r>
              <a:rPr lang="en-US"/>
              <a:t> </a:t>
            </a:r>
            <a:r>
              <a:rPr lang="en-US" err="1"/>
              <a:t>augue</a:t>
            </a:r>
            <a:r>
              <a:rPr lang="en-US"/>
              <a:t> tempus </a:t>
            </a:r>
            <a:r>
              <a:rPr lang="en-US" err="1"/>
              <a:t>consectetur</a:t>
            </a:r>
            <a:r>
              <a:rPr lang="en-US"/>
              <a:t> </a:t>
            </a:r>
            <a:r>
              <a:rPr lang="en-US" err="1"/>
              <a:t>primis</a:t>
            </a:r>
            <a:r>
              <a:rPr lang="en-US"/>
              <a:t> dolor ac </a:t>
            </a:r>
            <a:r>
              <a:rPr lang="en-US" err="1"/>
              <a:t>euismod</a:t>
            </a:r>
            <a:r>
              <a:rPr lang="en-US"/>
              <a:t> </a:t>
            </a:r>
            <a:r>
              <a:rPr lang="en-US" err="1"/>
              <a:t>accumsan</a:t>
            </a:r>
            <a:r>
              <a:rPr lang="en-US"/>
              <a:t>, </a:t>
            </a:r>
            <a:r>
              <a:rPr lang="en-US" err="1"/>
              <a:t>vivamus</a:t>
            </a:r>
            <a:r>
              <a:rPr lang="en-US"/>
              <a:t> </a:t>
            </a:r>
            <a:r>
              <a:rPr lang="en-US" err="1"/>
              <a:t>feugiat</a:t>
            </a:r>
            <a:r>
              <a:rPr lang="en-US"/>
              <a:t> </a:t>
            </a:r>
            <a:r>
              <a:rPr lang="en-US" err="1"/>
              <a:t>elit</a:t>
            </a:r>
            <a:r>
              <a:rPr lang="en-US"/>
              <a:t> </a:t>
            </a:r>
            <a:r>
              <a:rPr lang="en-US" err="1"/>
              <a:t>luctus</a:t>
            </a:r>
            <a:r>
              <a:rPr lang="en-US"/>
              <a:t> libero </a:t>
            </a:r>
            <a:r>
              <a:rPr lang="en-US" err="1"/>
              <a:t>duis</a:t>
            </a:r>
            <a:r>
              <a:rPr lang="en-US"/>
              <a:t> </a:t>
            </a:r>
            <a:r>
              <a:rPr lang="en-US" err="1"/>
              <a:t>elementum</a:t>
            </a:r>
            <a:r>
              <a:rPr lang="en-US"/>
              <a:t> </a:t>
            </a:r>
            <a:r>
              <a:rPr lang="en-US" err="1"/>
              <a:t>etiam</a:t>
            </a:r>
            <a:r>
              <a:rPr lang="en-US"/>
              <a:t> lorem cursus </a:t>
            </a:r>
            <a:r>
              <a:rPr lang="en-US" err="1"/>
              <a:t>hendrerit</a:t>
            </a:r>
            <a:r>
              <a:rPr lang="en-US"/>
              <a:t> </a:t>
            </a:r>
            <a:r>
              <a:rPr lang="en-US" err="1"/>
              <a:t>curae</a:t>
            </a:r>
            <a:r>
              <a:rPr lang="en-US"/>
              <a:t> </a:t>
            </a:r>
            <a:r>
              <a:rPr lang="en-US" err="1"/>
              <a:t>primis</a:t>
            </a:r>
            <a:r>
              <a:rPr lang="en-US"/>
              <a:t> </a:t>
            </a:r>
            <a:r>
              <a:rPr lang="en-US" err="1"/>
              <a:t>cubilia</a:t>
            </a:r>
            <a:r>
              <a:rPr lang="en-US"/>
              <a:t>.</a:t>
            </a:r>
          </a:p>
        </p:txBody>
      </p:sp>
      <p:sp>
        <p:nvSpPr>
          <p:cNvPr id="18" name="Picture Placeholder 3">
            <a:extLst>
              <a:ext uri="{FF2B5EF4-FFF2-40B4-BE49-F238E27FC236}">
                <a16:creationId xmlns:a16="http://schemas.microsoft.com/office/drawing/2014/main" id="{10FD9B17-7D3A-73D7-A51D-A3A5FF8DA3BC}"/>
              </a:ext>
            </a:extLst>
          </p:cNvPr>
          <p:cNvSpPr>
            <a:spLocks noGrp="1"/>
          </p:cNvSpPr>
          <p:nvPr>
            <p:ph type="pic" sz="quarter" idx="40"/>
          </p:nvPr>
        </p:nvSpPr>
        <p:spPr>
          <a:xfrm>
            <a:off x="9055608" y="1491333"/>
            <a:ext cx="2404872" cy="1371600"/>
          </a:xfrm>
          <a:prstGeom prst="rect">
            <a:avLst/>
          </a:prstGeom>
        </p:spPr>
        <p:txBody>
          <a:bodyPr/>
          <a:lstStyle/>
          <a:p>
            <a:endParaRPr lang="en-US"/>
          </a:p>
        </p:txBody>
      </p:sp>
      <p:sp>
        <p:nvSpPr>
          <p:cNvPr id="3" name="Title 1">
            <a:extLst>
              <a:ext uri="{FF2B5EF4-FFF2-40B4-BE49-F238E27FC236}">
                <a16:creationId xmlns:a16="http://schemas.microsoft.com/office/drawing/2014/main" id="{AF9BFC9F-EE6C-AEB4-97F1-A5CE2C4BA255}"/>
              </a:ext>
            </a:extLst>
          </p:cNvPr>
          <p:cNvSpPr>
            <a:spLocks noGrp="1"/>
          </p:cNvSpPr>
          <p:nvPr>
            <p:ph type="title" hasCustomPrompt="1"/>
          </p:nvPr>
        </p:nvSpPr>
        <p:spPr>
          <a:xfrm>
            <a:off x="633632" y="722842"/>
            <a:ext cx="1095670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6" name="Text Placeholder 10">
            <a:extLst>
              <a:ext uri="{FF2B5EF4-FFF2-40B4-BE49-F238E27FC236}">
                <a16:creationId xmlns:a16="http://schemas.microsoft.com/office/drawing/2014/main" id="{F7669829-F3A9-621E-9905-791E46E27BD0}"/>
              </a:ext>
            </a:extLst>
          </p:cNvPr>
          <p:cNvSpPr>
            <a:spLocks noGrp="1"/>
          </p:cNvSpPr>
          <p:nvPr>
            <p:ph type="body" sz="quarter" idx="28" hasCustomPrompt="1"/>
          </p:nvPr>
        </p:nvSpPr>
        <p:spPr>
          <a:xfrm>
            <a:off x="633632" y="419099"/>
            <a:ext cx="1095670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1791480329"/>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CC2842-970F-4D83-A7C9-C111F3E9E8F4}"/>
              </a:ext>
            </a:extLst>
          </p:cNvPr>
          <p:cNvSpPr>
            <a:spLocks noGrp="1"/>
          </p:cNvSpPr>
          <p:nvPr>
            <p:ph type="title" hasCustomPrompt="1"/>
          </p:nvPr>
        </p:nvSpPr>
        <p:spPr>
          <a:xfrm>
            <a:off x="635825" y="1350512"/>
            <a:ext cx="3594735" cy="923330"/>
          </a:xfrm>
          <a:prstGeom prst="rect">
            <a:avLst/>
          </a:prstGeom>
        </p:spPr>
        <p:txBody>
          <a:bodyPr wrap="square">
            <a:spAutoFit/>
          </a:bodyPr>
          <a:lstStyle>
            <a:lvl1pPr>
              <a:defRPr sz="6000" b="0" i="0">
                <a:gradFill>
                  <a:gsLst>
                    <a:gs pos="0">
                      <a:srgbClr val="00F6FF"/>
                    </a:gs>
                    <a:gs pos="70000">
                      <a:srgbClr val="00FFF0"/>
                    </a:gs>
                    <a:gs pos="100000">
                      <a:srgbClr val="B896FF"/>
                    </a:gs>
                  </a:gsLst>
                  <a:lin ang="0" scaled="0"/>
                </a:gradFill>
                <a:latin typeface="Calibri" panose="020F0502020204030204" pitchFamily="34" charset="0"/>
                <a:cs typeface="Calibri" panose="020F0502020204030204" pitchFamily="34" charset="0"/>
              </a:defRPr>
            </a:lvl1pPr>
          </a:lstStyle>
          <a:p>
            <a:r>
              <a:rPr lang="en-US"/>
              <a:t>Contents</a:t>
            </a:r>
          </a:p>
        </p:txBody>
      </p:sp>
      <p:sp>
        <p:nvSpPr>
          <p:cNvPr id="5" name="Text Placeholder 4">
            <a:extLst>
              <a:ext uri="{FF2B5EF4-FFF2-40B4-BE49-F238E27FC236}">
                <a16:creationId xmlns:a16="http://schemas.microsoft.com/office/drawing/2014/main" id="{0B94A4A7-1D42-43C4-8DAE-D39D6017417F}"/>
              </a:ext>
            </a:extLst>
          </p:cNvPr>
          <p:cNvSpPr>
            <a:spLocks noGrp="1"/>
          </p:cNvSpPr>
          <p:nvPr>
            <p:ph type="body" sz="quarter" idx="10" hasCustomPrompt="1"/>
          </p:nvPr>
        </p:nvSpPr>
        <p:spPr>
          <a:xfrm>
            <a:off x="4566051" y="1542286"/>
            <a:ext cx="498928" cy="307777"/>
          </a:xfrm>
          <a:prstGeom prst="rect">
            <a:avLst/>
          </a:prstGeom>
        </p:spPr>
        <p:txBody>
          <a:bodyPr wrap="square" anchor="t" anchorCtr="0">
            <a:spAutoFit/>
          </a:bodyPr>
          <a:lstStyle>
            <a:lvl1pPr algn="r">
              <a:defRPr sz="2000" b="1">
                <a:solidFill>
                  <a:schemeClr val="accent2"/>
                </a:solidFill>
              </a:defRPr>
            </a:lvl1pPr>
          </a:lstStyle>
          <a:p>
            <a:pPr lvl="0"/>
            <a:r>
              <a:rPr lang="en-US"/>
              <a:t>01</a:t>
            </a:r>
          </a:p>
        </p:txBody>
      </p:sp>
      <p:sp>
        <p:nvSpPr>
          <p:cNvPr id="9" name="Text Placeholder 4">
            <a:extLst>
              <a:ext uri="{FF2B5EF4-FFF2-40B4-BE49-F238E27FC236}">
                <a16:creationId xmlns:a16="http://schemas.microsoft.com/office/drawing/2014/main" id="{914B7CA8-C6E3-4D9A-BDD1-5A660A9FF442}"/>
              </a:ext>
            </a:extLst>
          </p:cNvPr>
          <p:cNvSpPr>
            <a:spLocks noGrp="1"/>
          </p:cNvSpPr>
          <p:nvPr>
            <p:ph type="body" sz="quarter" idx="11" hasCustomPrompt="1"/>
          </p:nvPr>
        </p:nvSpPr>
        <p:spPr>
          <a:xfrm>
            <a:off x="4566051" y="2235353"/>
            <a:ext cx="498928" cy="307777"/>
          </a:xfrm>
          <a:prstGeom prst="rect">
            <a:avLst/>
          </a:prstGeom>
        </p:spPr>
        <p:txBody>
          <a:bodyPr wrap="square" anchor="t" anchorCtr="0">
            <a:spAutoFit/>
          </a:bodyPr>
          <a:lstStyle>
            <a:lvl1pPr algn="r">
              <a:defRPr sz="2000" b="1">
                <a:solidFill>
                  <a:schemeClr val="accent2"/>
                </a:solidFill>
              </a:defRPr>
            </a:lvl1pPr>
          </a:lstStyle>
          <a:p>
            <a:pPr lvl="0"/>
            <a:r>
              <a:rPr lang="en-US"/>
              <a:t>02</a:t>
            </a:r>
          </a:p>
        </p:txBody>
      </p:sp>
      <p:sp>
        <p:nvSpPr>
          <p:cNvPr id="13" name="Text Placeholder 4">
            <a:extLst>
              <a:ext uri="{FF2B5EF4-FFF2-40B4-BE49-F238E27FC236}">
                <a16:creationId xmlns:a16="http://schemas.microsoft.com/office/drawing/2014/main" id="{29CF7C84-314E-4FB2-901C-E4AD0E759351}"/>
              </a:ext>
            </a:extLst>
          </p:cNvPr>
          <p:cNvSpPr>
            <a:spLocks noGrp="1"/>
          </p:cNvSpPr>
          <p:nvPr>
            <p:ph type="body" sz="quarter" idx="12" hasCustomPrompt="1"/>
          </p:nvPr>
        </p:nvSpPr>
        <p:spPr>
          <a:xfrm>
            <a:off x="4566051" y="2918259"/>
            <a:ext cx="498928" cy="307777"/>
          </a:xfrm>
          <a:prstGeom prst="rect">
            <a:avLst/>
          </a:prstGeom>
        </p:spPr>
        <p:txBody>
          <a:bodyPr wrap="square" anchor="t" anchorCtr="0">
            <a:spAutoFit/>
          </a:bodyPr>
          <a:lstStyle>
            <a:lvl1pPr algn="r">
              <a:defRPr sz="2000" b="1">
                <a:solidFill>
                  <a:schemeClr val="accent2"/>
                </a:solidFill>
              </a:defRPr>
            </a:lvl1pPr>
          </a:lstStyle>
          <a:p>
            <a:pPr lvl="0"/>
            <a:r>
              <a:rPr lang="en-US"/>
              <a:t>03</a:t>
            </a:r>
          </a:p>
        </p:txBody>
      </p:sp>
      <p:sp>
        <p:nvSpPr>
          <p:cNvPr id="14" name="Text Placeholder 4">
            <a:extLst>
              <a:ext uri="{FF2B5EF4-FFF2-40B4-BE49-F238E27FC236}">
                <a16:creationId xmlns:a16="http://schemas.microsoft.com/office/drawing/2014/main" id="{F4E24727-48EE-48AA-9B6F-F26524FCED2B}"/>
              </a:ext>
            </a:extLst>
          </p:cNvPr>
          <p:cNvSpPr>
            <a:spLocks noGrp="1"/>
          </p:cNvSpPr>
          <p:nvPr>
            <p:ph type="body" sz="quarter" idx="13" hasCustomPrompt="1"/>
          </p:nvPr>
        </p:nvSpPr>
        <p:spPr>
          <a:xfrm>
            <a:off x="4566051" y="3611326"/>
            <a:ext cx="498928" cy="307777"/>
          </a:xfrm>
          <a:prstGeom prst="rect">
            <a:avLst/>
          </a:prstGeom>
        </p:spPr>
        <p:txBody>
          <a:bodyPr wrap="square" anchor="t" anchorCtr="0">
            <a:spAutoFit/>
          </a:bodyPr>
          <a:lstStyle>
            <a:lvl1pPr algn="r">
              <a:defRPr sz="2000" b="1">
                <a:solidFill>
                  <a:schemeClr val="accent2"/>
                </a:solidFill>
              </a:defRPr>
            </a:lvl1pPr>
          </a:lstStyle>
          <a:p>
            <a:pPr lvl="0"/>
            <a:r>
              <a:rPr lang="en-US"/>
              <a:t>04</a:t>
            </a:r>
          </a:p>
        </p:txBody>
      </p:sp>
      <p:sp>
        <p:nvSpPr>
          <p:cNvPr id="15" name="Text Placeholder 4">
            <a:extLst>
              <a:ext uri="{FF2B5EF4-FFF2-40B4-BE49-F238E27FC236}">
                <a16:creationId xmlns:a16="http://schemas.microsoft.com/office/drawing/2014/main" id="{18BC4A81-2FF3-4AC4-8F40-4F95105F594C}"/>
              </a:ext>
            </a:extLst>
          </p:cNvPr>
          <p:cNvSpPr>
            <a:spLocks noGrp="1"/>
          </p:cNvSpPr>
          <p:nvPr>
            <p:ph type="body" sz="quarter" idx="14" hasCustomPrompt="1"/>
          </p:nvPr>
        </p:nvSpPr>
        <p:spPr>
          <a:xfrm>
            <a:off x="4566051" y="4294232"/>
            <a:ext cx="498928" cy="307777"/>
          </a:xfrm>
          <a:prstGeom prst="rect">
            <a:avLst/>
          </a:prstGeom>
        </p:spPr>
        <p:txBody>
          <a:bodyPr wrap="square" anchor="t" anchorCtr="0">
            <a:spAutoFit/>
          </a:bodyPr>
          <a:lstStyle>
            <a:lvl1pPr algn="r">
              <a:defRPr sz="2000" b="1">
                <a:solidFill>
                  <a:schemeClr val="accent2"/>
                </a:solidFill>
              </a:defRPr>
            </a:lvl1pPr>
          </a:lstStyle>
          <a:p>
            <a:pPr lvl="0"/>
            <a:r>
              <a:rPr lang="en-US"/>
              <a:t>05</a:t>
            </a:r>
          </a:p>
        </p:txBody>
      </p:sp>
      <p:sp>
        <p:nvSpPr>
          <p:cNvPr id="16" name="Text Placeholder 4">
            <a:extLst>
              <a:ext uri="{FF2B5EF4-FFF2-40B4-BE49-F238E27FC236}">
                <a16:creationId xmlns:a16="http://schemas.microsoft.com/office/drawing/2014/main" id="{A53DF3A1-A093-468B-B30D-D2DB4C1595BF}"/>
              </a:ext>
            </a:extLst>
          </p:cNvPr>
          <p:cNvSpPr>
            <a:spLocks noGrp="1"/>
          </p:cNvSpPr>
          <p:nvPr>
            <p:ph type="body" sz="quarter" idx="15" hasCustomPrompt="1"/>
          </p:nvPr>
        </p:nvSpPr>
        <p:spPr>
          <a:xfrm>
            <a:off x="4566051" y="4977139"/>
            <a:ext cx="498928" cy="307777"/>
          </a:xfrm>
          <a:prstGeom prst="rect">
            <a:avLst/>
          </a:prstGeom>
        </p:spPr>
        <p:txBody>
          <a:bodyPr wrap="square" anchor="t" anchorCtr="0">
            <a:spAutoFit/>
          </a:bodyPr>
          <a:lstStyle>
            <a:lvl1pPr algn="r">
              <a:defRPr sz="2000" b="1">
                <a:solidFill>
                  <a:schemeClr val="accent2"/>
                </a:solidFill>
              </a:defRPr>
            </a:lvl1pPr>
          </a:lstStyle>
          <a:p>
            <a:pPr lvl="0"/>
            <a:r>
              <a:rPr lang="en-US"/>
              <a:t>06</a:t>
            </a:r>
          </a:p>
        </p:txBody>
      </p:sp>
      <p:sp>
        <p:nvSpPr>
          <p:cNvPr id="17" name="Text Placeholder 4">
            <a:extLst>
              <a:ext uri="{FF2B5EF4-FFF2-40B4-BE49-F238E27FC236}">
                <a16:creationId xmlns:a16="http://schemas.microsoft.com/office/drawing/2014/main" id="{73338DC0-8609-4542-8807-E7838F7CE5D6}"/>
              </a:ext>
            </a:extLst>
          </p:cNvPr>
          <p:cNvSpPr>
            <a:spLocks noGrp="1"/>
          </p:cNvSpPr>
          <p:nvPr>
            <p:ph type="body" sz="quarter" idx="16" hasCustomPrompt="1"/>
          </p:nvPr>
        </p:nvSpPr>
        <p:spPr>
          <a:xfrm>
            <a:off x="5298342" y="1542286"/>
            <a:ext cx="6245958"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Section header here</a:t>
            </a:r>
          </a:p>
        </p:txBody>
      </p:sp>
      <p:sp>
        <p:nvSpPr>
          <p:cNvPr id="18" name="Text Placeholder 4">
            <a:extLst>
              <a:ext uri="{FF2B5EF4-FFF2-40B4-BE49-F238E27FC236}">
                <a16:creationId xmlns:a16="http://schemas.microsoft.com/office/drawing/2014/main" id="{43948224-37C6-4D02-AFD9-C1D88C1C073C}"/>
              </a:ext>
            </a:extLst>
          </p:cNvPr>
          <p:cNvSpPr>
            <a:spLocks noGrp="1"/>
          </p:cNvSpPr>
          <p:nvPr>
            <p:ph type="body" sz="quarter" idx="17" hasCustomPrompt="1"/>
          </p:nvPr>
        </p:nvSpPr>
        <p:spPr>
          <a:xfrm>
            <a:off x="5298342" y="2235353"/>
            <a:ext cx="6245958"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Section header here</a:t>
            </a:r>
          </a:p>
        </p:txBody>
      </p:sp>
      <p:sp>
        <p:nvSpPr>
          <p:cNvPr id="19" name="Text Placeholder 4">
            <a:extLst>
              <a:ext uri="{FF2B5EF4-FFF2-40B4-BE49-F238E27FC236}">
                <a16:creationId xmlns:a16="http://schemas.microsoft.com/office/drawing/2014/main" id="{4BDE3CEE-0230-44C2-A389-A8747AA6BB8C}"/>
              </a:ext>
            </a:extLst>
          </p:cNvPr>
          <p:cNvSpPr>
            <a:spLocks noGrp="1"/>
          </p:cNvSpPr>
          <p:nvPr>
            <p:ph type="body" sz="quarter" idx="18" hasCustomPrompt="1"/>
          </p:nvPr>
        </p:nvSpPr>
        <p:spPr>
          <a:xfrm>
            <a:off x="5298342" y="2918259"/>
            <a:ext cx="6245958"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Section header here</a:t>
            </a:r>
          </a:p>
        </p:txBody>
      </p:sp>
      <p:sp>
        <p:nvSpPr>
          <p:cNvPr id="20" name="Text Placeholder 4">
            <a:extLst>
              <a:ext uri="{FF2B5EF4-FFF2-40B4-BE49-F238E27FC236}">
                <a16:creationId xmlns:a16="http://schemas.microsoft.com/office/drawing/2014/main" id="{76BF9761-22A6-4919-B7B5-2A027DDC6D44}"/>
              </a:ext>
            </a:extLst>
          </p:cNvPr>
          <p:cNvSpPr>
            <a:spLocks noGrp="1"/>
          </p:cNvSpPr>
          <p:nvPr>
            <p:ph type="body" sz="quarter" idx="19" hasCustomPrompt="1"/>
          </p:nvPr>
        </p:nvSpPr>
        <p:spPr>
          <a:xfrm>
            <a:off x="5298342" y="3611326"/>
            <a:ext cx="6245958"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Section header here</a:t>
            </a:r>
          </a:p>
        </p:txBody>
      </p:sp>
      <p:sp>
        <p:nvSpPr>
          <p:cNvPr id="21" name="Text Placeholder 4">
            <a:extLst>
              <a:ext uri="{FF2B5EF4-FFF2-40B4-BE49-F238E27FC236}">
                <a16:creationId xmlns:a16="http://schemas.microsoft.com/office/drawing/2014/main" id="{1BA13C9B-9D26-4B3E-8215-17F0475C2000}"/>
              </a:ext>
            </a:extLst>
          </p:cNvPr>
          <p:cNvSpPr>
            <a:spLocks noGrp="1"/>
          </p:cNvSpPr>
          <p:nvPr>
            <p:ph type="body" sz="quarter" idx="20" hasCustomPrompt="1"/>
          </p:nvPr>
        </p:nvSpPr>
        <p:spPr>
          <a:xfrm>
            <a:off x="5298342" y="4294232"/>
            <a:ext cx="6245958"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Section header here</a:t>
            </a:r>
          </a:p>
        </p:txBody>
      </p:sp>
      <p:sp>
        <p:nvSpPr>
          <p:cNvPr id="22" name="Text Placeholder 4">
            <a:extLst>
              <a:ext uri="{FF2B5EF4-FFF2-40B4-BE49-F238E27FC236}">
                <a16:creationId xmlns:a16="http://schemas.microsoft.com/office/drawing/2014/main" id="{64AC5FFC-6616-4F1B-B644-F0560ADC7ED3}"/>
              </a:ext>
            </a:extLst>
          </p:cNvPr>
          <p:cNvSpPr>
            <a:spLocks noGrp="1"/>
          </p:cNvSpPr>
          <p:nvPr>
            <p:ph type="body" sz="quarter" idx="21" hasCustomPrompt="1"/>
          </p:nvPr>
        </p:nvSpPr>
        <p:spPr>
          <a:xfrm>
            <a:off x="5298342" y="4977139"/>
            <a:ext cx="6245958"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Section header here</a:t>
            </a:r>
          </a:p>
        </p:txBody>
      </p:sp>
      <p:cxnSp>
        <p:nvCxnSpPr>
          <p:cNvPr id="6" name="Straight Connector 5">
            <a:extLst>
              <a:ext uri="{FF2B5EF4-FFF2-40B4-BE49-F238E27FC236}">
                <a16:creationId xmlns:a16="http://schemas.microsoft.com/office/drawing/2014/main" id="{68522FB4-D05A-7BBC-4925-8F44384D8BAF}"/>
              </a:ext>
            </a:extLst>
          </p:cNvPr>
          <p:cNvCxnSpPr>
            <a:cxnSpLocks/>
          </p:cNvCxnSpPr>
          <p:nvPr userDrawn="1"/>
        </p:nvCxnSpPr>
        <p:spPr>
          <a:xfrm>
            <a:off x="4828321" y="2043581"/>
            <a:ext cx="6715979"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43E4466-9172-11FF-B631-0772F610EC0A}"/>
              </a:ext>
            </a:extLst>
          </p:cNvPr>
          <p:cNvCxnSpPr>
            <a:cxnSpLocks/>
          </p:cNvCxnSpPr>
          <p:nvPr userDrawn="1"/>
        </p:nvCxnSpPr>
        <p:spPr>
          <a:xfrm>
            <a:off x="4828321" y="2736156"/>
            <a:ext cx="6715979"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39B406A-62F3-7DD2-AFDA-098BD84DC9B8}"/>
              </a:ext>
            </a:extLst>
          </p:cNvPr>
          <p:cNvCxnSpPr>
            <a:cxnSpLocks/>
          </p:cNvCxnSpPr>
          <p:nvPr userDrawn="1"/>
        </p:nvCxnSpPr>
        <p:spPr>
          <a:xfrm>
            <a:off x="4828321" y="3428731"/>
            <a:ext cx="6715979"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9F9CE8E-C61D-47C9-7C92-80C8B9BE9261}"/>
              </a:ext>
            </a:extLst>
          </p:cNvPr>
          <p:cNvCxnSpPr>
            <a:cxnSpLocks/>
          </p:cNvCxnSpPr>
          <p:nvPr userDrawn="1"/>
        </p:nvCxnSpPr>
        <p:spPr>
          <a:xfrm>
            <a:off x="4828321" y="4121306"/>
            <a:ext cx="6715979"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202BA3F-B120-FB36-1C74-89FF4B905719}"/>
              </a:ext>
            </a:extLst>
          </p:cNvPr>
          <p:cNvCxnSpPr>
            <a:cxnSpLocks/>
          </p:cNvCxnSpPr>
          <p:nvPr userDrawn="1"/>
        </p:nvCxnSpPr>
        <p:spPr>
          <a:xfrm>
            <a:off x="4828321" y="4813881"/>
            <a:ext cx="6715979"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E237AFC-258A-A0AE-B66B-CB1C869A2032}"/>
              </a:ext>
            </a:extLst>
          </p:cNvPr>
          <p:cNvCxnSpPr>
            <a:cxnSpLocks/>
          </p:cNvCxnSpPr>
          <p:nvPr userDrawn="1"/>
        </p:nvCxnSpPr>
        <p:spPr>
          <a:xfrm>
            <a:off x="4828321" y="5511461"/>
            <a:ext cx="6715979"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6189913"/>
      </p:ext>
    </p:extLst>
  </p:cSld>
  <p:clrMapOvr>
    <a:masterClrMapping/>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_photos_varied_blur">
    <p:spTree>
      <p:nvGrpSpPr>
        <p:cNvPr id="1" name=""/>
        <p:cNvGrpSpPr/>
        <p:nvPr/>
      </p:nvGrpSpPr>
      <p:grpSpPr>
        <a:xfrm>
          <a:off x="0" y="0"/>
          <a:ext cx="0" cy="0"/>
          <a:chOff x="0" y="0"/>
          <a:chExt cx="0" cy="0"/>
        </a:xfrm>
      </p:grpSpPr>
      <p:pic>
        <p:nvPicPr>
          <p:cNvPr id="23" name="Picture 22" descr="Purple Blur&#10;">
            <a:extLst>
              <a:ext uri="{FF2B5EF4-FFF2-40B4-BE49-F238E27FC236}">
                <a16:creationId xmlns:a16="http://schemas.microsoft.com/office/drawing/2014/main" id="{20858E9A-CB5D-190B-E115-D040F11CFFA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3560136"/>
            <a:ext cx="1488559" cy="2713074"/>
          </a:xfrm>
          <a:prstGeom prst="rect">
            <a:avLst/>
          </a:prstGeom>
        </p:spPr>
      </p:pic>
      <p:sp>
        <p:nvSpPr>
          <p:cNvPr id="13" name="Picture Placeholder 12">
            <a:extLst>
              <a:ext uri="{FF2B5EF4-FFF2-40B4-BE49-F238E27FC236}">
                <a16:creationId xmlns:a16="http://schemas.microsoft.com/office/drawing/2014/main" id="{C667FF5A-BD3B-6823-510D-65EA34CAC692}"/>
              </a:ext>
            </a:extLst>
          </p:cNvPr>
          <p:cNvSpPr>
            <a:spLocks noGrp="1"/>
          </p:cNvSpPr>
          <p:nvPr>
            <p:ph type="pic" sz="quarter" idx="13"/>
          </p:nvPr>
        </p:nvSpPr>
        <p:spPr>
          <a:xfrm>
            <a:off x="0" y="2700596"/>
            <a:ext cx="2616200" cy="2605088"/>
          </a:xfrm>
          <a:prstGeom prst="rect">
            <a:avLst/>
          </a:prstGeom>
        </p:spPr>
        <p:txBody>
          <a:bodyPr/>
          <a:lstStyle/>
          <a:p>
            <a:endParaRPr lang="en-US"/>
          </a:p>
        </p:txBody>
      </p:sp>
      <p:sp>
        <p:nvSpPr>
          <p:cNvPr id="15" name="Picture Placeholder 14">
            <a:extLst>
              <a:ext uri="{FF2B5EF4-FFF2-40B4-BE49-F238E27FC236}">
                <a16:creationId xmlns:a16="http://schemas.microsoft.com/office/drawing/2014/main" id="{4093A2EB-3C19-9E31-FDC7-914877B946FA}"/>
              </a:ext>
            </a:extLst>
          </p:cNvPr>
          <p:cNvSpPr>
            <a:spLocks noGrp="1"/>
          </p:cNvSpPr>
          <p:nvPr>
            <p:ph type="pic" sz="quarter" idx="14"/>
          </p:nvPr>
        </p:nvSpPr>
        <p:spPr>
          <a:xfrm>
            <a:off x="2828666" y="1286134"/>
            <a:ext cx="3923414" cy="4370387"/>
          </a:xfrm>
          <a:prstGeom prst="rect">
            <a:avLst/>
          </a:prstGeom>
        </p:spPr>
        <p:txBody>
          <a:bodyPr/>
          <a:lstStyle/>
          <a:p>
            <a:endParaRPr lang="en-US"/>
          </a:p>
        </p:txBody>
      </p:sp>
      <p:sp>
        <p:nvSpPr>
          <p:cNvPr id="17" name="Picture Placeholder 16">
            <a:extLst>
              <a:ext uri="{FF2B5EF4-FFF2-40B4-BE49-F238E27FC236}">
                <a16:creationId xmlns:a16="http://schemas.microsoft.com/office/drawing/2014/main" id="{AD0AD93E-4D95-4081-4F15-A8D7B51D2526}"/>
              </a:ext>
            </a:extLst>
          </p:cNvPr>
          <p:cNvSpPr>
            <a:spLocks noGrp="1"/>
          </p:cNvSpPr>
          <p:nvPr>
            <p:ph type="pic" sz="quarter" idx="15"/>
          </p:nvPr>
        </p:nvSpPr>
        <p:spPr>
          <a:xfrm>
            <a:off x="6964546" y="2179896"/>
            <a:ext cx="2179638" cy="2614613"/>
          </a:xfrm>
          <a:prstGeom prst="rect">
            <a:avLst/>
          </a:prstGeom>
        </p:spPr>
        <p:txBody>
          <a:bodyPr/>
          <a:lstStyle/>
          <a:p>
            <a:endParaRPr lang="en-US"/>
          </a:p>
        </p:txBody>
      </p:sp>
      <p:sp>
        <p:nvSpPr>
          <p:cNvPr id="19" name="Picture Placeholder 18">
            <a:extLst>
              <a:ext uri="{FF2B5EF4-FFF2-40B4-BE49-F238E27FC236}">
                <a16:creationId xmlns:a16="http://schemas.microsoft.com/office/drawing/2014/main" id="{2F0AF10A-A1DF-4170-D2CD-EFCFAB551DAE}"/>
              </a:ext>
            </a:extLst>
          </p:cNvPr>
          <p:cNvSpPr>
            <a:spLocks noGrp="1"/>
          </p:cNvSpPr>
          <p:nvPr>
            <p:ph type="pic" sz="quarter" idx="16"/>
          </p:nvPr>
        </p:nvSpPr>
        <p:spPr>
          <a:xfrm>
            <a:off x="9356651" y="1775084"/>
            <a:ext cx="2835349" cy="3413125"/>
          </a:xfrm>
          <a:prstGeom prst="rect">
            <a:avLst/>
          </a:prstGeom>
        </p:spPr>
        <p:txBody>
          <a:bodyPr/>
          <a:lstStyle/>
          <a:p>
            <a:endParaRPr lang="en-US"/>
          </a:p>
        </p:txBody>
      </p:sp>
      <p:pic>
        <p:nvPicPr>
          <p:cNvPr id="21" name="Picture 20" descr="Purple blur&#10;">
            <a:extLst>
              <a:ext uri="{FF2B5EF4-FFF2-40B4-BE49-F238E27FC236}">
                <a16:creationId xmlns:a16="http://schemas.microsoft.com/office/drawing/2014/main" id="{FC072D8F-9413-C0EE-DD0E-94A9EA142EC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969200" y="0"/>
            <a:ext cx="1260401" cy="1260401"/>
          </a:xfrm>
          <a:prstGeom prst="rect">
            <a:avLst/>
          </a:prstGeom>
        </p:spPr>
      </p:pic>
      <p:sp>
        <p:nvSpPr>
          <p:cNvPr id="3" name="Title 1">
            <a:extLst>
              <a:ext uri="{FF2B5EF4-FFF2-40B4-BE49-F238E27FC236}">
                <a16:creationId xmlns:a16="http://schemas.microsoft.com/office/drawing/2014/main" id="{2D6477BC-51B4-390A-0147-95CB7052C8DD}"/>
              </a:ext>
            </a:extLst>
          </p:cNvPr>
          <p:cNvSpPr>
            <a:spLocks noGrp="1"/>
          </p:cNvSpPr>
          <p:nvPr>
            <p:ph type="title" hasCustomPrompt="1"/>
          </p:nvPr>
        </p:nvSpPr>
        <p:spPr>
          <a:xfrm>
            <a:off x="633632" y="722842"/>
            <a:ext cx="1095670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4" name="Text Placeholder 10">
            <a:extLst>
              <a:ext uri="{FF2B5EF4-FFF2-40B4-BE49-F238E27FC236}">
                <a16:creationId xmlns:a16="http://schemas.microsoft.com/office/drawing/2014/main" id="{615F930C-ED21-E214-FA54-5737DC241386}"/>
              </a:ext>
            </a:extLst>
          </p:cNvPr>
          <p:cNvSpPr>
            <a:spLocks noGrp="1"/>
          </p:cNvSpPr>
          <p:nvPr>
            <p:ph type="body" sz="quarter" idx="28" hasCustomPrompt="1"/>
          </p:nvPr>
        </p:nvSpPr>
        <p:spPr>
          <a:xfrm>
            <a:off x="633632" y="419099"/>
            <a:ext cx="1095670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40261191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photos_varied">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67FF5A-BD3B-6823-510D-65EA34CAC692}"/>
              </a:ext>
            </a:extLst>
          </p:cNvPr>
          <p:cNvSpPr>
            <a:spLocks noGrp="1"/>
          </p:cNvSpPr>
          <p:nvPr>
            <p:ph type="pic" sz="quarter" idx="13"/>
          </p:nvPr>
        </p:nvSpPr>
        <p:spPr>
          <a:xfrm>
            <a:off x="0" y="2700596"/>
            <a:ext cx="2616200" cy="2605088"/>
          </a:xfrm>
          <a:prstGeom prst="rect">
            <a:avLst/>
          </a:prstGeom>
        </p:spPr>
        <p:txBody>
          <a:bodyPr/>
          <a:lstStyle/>
          <a:p>
            <a:endParaRPr lang="en-US"/>
          </a:p>
        </p:txBody>
      </p:sp>
      <p:sp>
        <p:nvSpPr>
          <p:cNvPr id="15" name="Picture Placeholder 14">
            <a:extLst>
              <a:ext uri="{FF2B5EF4-FFF2-40B4-BE49-F238E27FC236}">
                <a16:creationId xmlns:a16="http://schemas.microsoft.com/office/drawing/2014/main" id="{4093A2EB-3C19-9E31-FDC7-914877B946FA}"/>
              </a:ext>
            </a:extLst>
          </p:cNvPr>
          <p:cNvSpPr>
            <a:spLocks noGrp="1"/>
          </p:cNvSpPr>
          <p:nvPr>
            <p:ph type="pic" sz="quarter" idx="14"/>
          </p:nvPr>
        </p:nvSpPr>
        <p:spPr>
          <a:xfrm>
            <a:off x="2828666" y="1286134"/>
            <a:ext cx="3923414" cy="4370387"/>
          </a:xfrm>
          <a:prstGeom prst="rect">
            <a:avLst/>
          </a:prstGeom>
        </p:spPr>
        <p:txBody>
          <a:bodyPr/>
          <a:lstStyle/>
          <a:p>
            <a:endParaRPr lang="en-US"/>
          </a:p>
        </p:txBody>
      </p:sp>
      <p:sp>
        <p:nvSpPr>
          <p:cNvPr id="17" name="Picture Placeholder 16">
            <a:extLst>
              <a:ext uri="{FF2B5EF4-FFF2-40B4-BE49-F238E27FC236}">
                <a16:creationId xmlns:a16="http://schemas.microsoft.com/office/drawing/2014/main" id="{AD0AD93E-4D95-4081-4F15-A8D7B51D2526}"/>
              </a:ext>
            </a:extLst>
          </p:cNvPr>
          <p:cNvSpPr>
            <a:spLocks noGrp="1"/>
          </p:cNvSpPr>
          <p:nvPr>
            <p:ph type="pic" sz="quarter" idx="15"/>
          </p:nvPr>
        </p:nvSpPr>
        <p:spPr>
          <a:xfrm>
            <a:off x="6964546" y="2179896"/>
            <a:ext cx="2179638" cy="2614613"/>
          </a:xfrm>
          <a:prstGeom prst="rect">
            <a:avLst/>
          </a:prstGeom>
        </p:spPr>
        <p:txBody>
          <a:bodyPr/>
          <a:lstStyle/>
          <a:p>
            <a:endParaRPr lang="en-US"/>
          </a:p>
        </p:txBody>
      </p:sp>
      <p:sp>
        <p:nvSpPr>
          <p:cNvPr id="19" name="Picture Placeholder 18">
            <a:extLst>
              <a:ext uri="{FF2B5EF4-FFF2-40B4-BE49-F238E27FC236}">
                <a16:creationId xmlns:a16="http://schemas.microsoft.com/office/drawing/2014/main" id="{2F0AF10A-A1DF-4170-D2CD-EFCFAB551DAE}"/>
              </a:ext>
            </a:extLst>
          </p:cNvPr>
          <p:cNvSpPr>
            <a:spLocks noGrp="1"/>
          </p:cNvSpPr>
          <p:nvPr>
            <p:ph type="pic" sz="quarter" idx="16"/>
          </p:nvPr>
        </p:nvSpPr>
        <p:spPr>
          <a:xfrm>
            <a:off x="9356651" y="1775084"/>
            <a:ext cx="2835349" cy="3413125"/>
          </a:xfrm>
          <a:prstGeom prst="rect">
            <a:avLst/>
          </a:prstGeom>
        </p:spPr>
        <p:txBody>
          <a:bodyPr/>
          <a:lstStyle/>
          <a:p>
            <a:endParaRPr lang="en-US"/>
          </a:p>
        </p:txBody>
      </p:sp>
      <p:sp>
        <p:nvSpPr>
          <p:cNvPr id="3" name="Title 1">
            <a:extLst>
              <a:ext uri="{FF2B5EF4-FFF2-40B4-BE49-F238E27FC236}">
                <a16:creationId xmlns:a16="http://schemas.microsoft.com/office/drawing/2014/main" id="{575F403F-1791-E454-1EF7-19537E5F09F9}"/>
              </a:ext>
            </a:extLst>
          </p:cNvPr>
          <p:cNvSpPr>
            <a:spLocks noGrp="1"/>
          </p:cNvSpPr>
          <p:nvPr>
            <p:ph type="title" hasCustomPrompt="1"/>
          </p:nvPr>
        </p:nvSpPr>
        <p:spPr>
          <a:xfrm>
            <a:off x="633632" y="722842"/>
            <a:ext cx="1095670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4" name="Text Placeholder 10">
            <a:extLst>
              <a:ext uri="{FF2B5EF4-FFF2-40B4-BE49-F238E27FC236}">
                <a16:creationId xmlns:a16="http://schemas.microsoft.com/office/drawing/2014/main" id="{7D955803-2C5C-0B5F-11E5-5F0FBB37EADB}"/>
              </a:ext>
            </a:extLst>
          </p:cNvPr>
          <p:cNvSpPr>
            <a:spLocks noGrp="1"/>
          </p:cNvSpPr>
          <p:nvPr>
            <p:ph type="body" sz="quarter" idx="28" hasCustomPrompt="1"/>
          </p:nvPr>
        </p:nvSpPr>
        <p:spPr>
          <a:xfrm>
            <a:off x="633632" y="419099"/>
            <a:ext cx="1095670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234409169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_photos_Case_Study_Intro_A">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67FF5A-BD3B-6823-510D-65EA34CAC692}"/>
              </a:ext>
            </a:extLst>
          </p:cNvPr>
          <p:cNvSpPr>
            <a:spLocks noGrp="1"/>
          </p:cNvSpPr>
          <p:nvPr>
            <p:ph type="pic" sz="quarter" idx="13"/>
          </p:nvPr>
        </p:nvSpPr>
        <p:spPr>
          <a:xfrm>
            <a:off x="-2" y="1"/>
            <a:ext cx="3044952" cy="6858000"/>
          </a:xfrm>
          <a:prstGeom prst="rect">
            <a:avLst/>
          </a:prstGeom>
        </p:spPr>
        <p:txBody>
          <a:bodyPr/>
          <a:lstStyle/>
          <a:p>
            <a:endParaRPr lang="en-US"/>
          </a:p>
        </p:txBody>
      </p:sp>
      <p:sp>
        <p:nvSpPr>
          <p:cNvPr id="2" name="Picture Placeholder 12">
            <a:extLst>
              <a:ext uri="{FF2B5EF4-FFF2-40B4-BE49-F238E27FC236}">
                <a16:creationId xmlns:a16="http://schemas.microsoft.com/office/drawing/2014/main" id="{E055866F-C082-4D99-5B4E-3C63986AACF0}"/>
              </a:ext>
            </a:extLst>
          </p:cNvPr>
          <p:cNvSpPr>
            <a:spLocks noGrp="1"/>
          </p:cNvSpPr>
          <p:nvPr>
            <p:ph type="pic" sz="quarter" idx="26"/>
          </p:nvPr>
        </p:nvSpPr>
        <p:spPr>
          <a:xfrm>
            <a:off x="3049015" y="1"/>
            <a:ext cx="3044952" cy="6858000"/>
          </a:xfrm>
          <a:prstGeom prst="rect">
            <a:avLst/>
          </a:prstGeom>
        </p:spPr>
        <p:txBody>
          <a:bodyPr/>
          <a:lstStyle/>
          <a:p>
            <a:endParaRPr lang="en-US"/>
          </a:p>
        </p:txBody>
      </p:sp>
      <p:sp>
        <p:nvSpPr>
          <p:cNvPr id="7" name="Text Placeholder 4">
            <a:extLst>
              <a:ext uri="{FF2B5EF4-FFF2-40B4-BE49-F238E27FC236}">
                <a16:creationId xmlns:a16="http://schemas.microsoft.com/office/drawing/2014/main" id="{485DA047-547A-0842-A6E4-A652CD456599}"/>
              </a:ext>
            </a:extLst>
          </p:cNvPr>
          <p:cNvSpPr>
            <a:spLocks noGrp="1"/>
          </p:cNvSpPr>
          <p:nvPr>
            <p:ph type="body" sz="quarter" idx="29" hasCustomPrompt="1"/>
          </p:nvPr>
        </p:nvSpPr>
        <p:spPr>
          <a:xfrm>
            <a:off x="343662"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8" name="Text Placeholder 4">
            <a:extLst>
              <a:ext uri="{FF2B5EF4-FFF2-40B4-BE49-F238E27FC236}">
                <a16:creationId xmlns:a16="http://schemas.microsoft.com/office/drawing/2014/main" id="{66497A74-C5CD-1385-9639-CA14C03FB104}"/>
              </a:ext>
            </a:extLst>
          </p:cNvPr>
          <p:cNvSpPr>
            <a:spLocks noGrp="1"/>
          </p:cNvSpPr>
          <p:nvPr>
            <p:ph type="body" sz="quarter" idx="30" hasCustomPrompt="1"/>
          </p:nvPr>
        </p:nvSpPr>
        <p:spPr>
          <a:xfrm>
            <a:off x="343662"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10" name="Text Placeholder 4">
            <a:extLst>
              <a:ext uri="{FF2B5EF4-FFF2-40B4-BE49-F238E27FC236}">
                <a16:creationId xmlns:a16="http://schemas.microsoft.com/office/drawing/2014/main" id="{827EC50B-97F1-95B1-1645-215DA9E1E3BF}"/>
              </a:ext>
            </a:extLst>
          </p:cNvPr>
          <p:cNvSpPr>
            <a:spLocks noGrp="1"/>
          </p:cNvSpPr>
          <p:nvPr>
            <p:ph type="body" sz="quarter" idx="32" hasCustomPrompt="1"/>
          </p:nvPr>
        </p:nvSpPr>
        <p:spPr>
          <a:xfrm>
            <a:off x="3431287"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12" name="Text Placeholder 4">
            <a:extLst>
              <a:ext uri="{FF2B5EF4-FFF2-40B4-BE49-F238E27FC236}">
                <a16:creationId xmlns:a16="http://schemas.microsoft.com/office/drawing/2014/main" id="{9DB968DD-CEBD-F381-301F-90981E0D721D}"/>
              </a:ext>
            </a:extLst>
          </p:cNvPr>
          <p:cNvSpPr>
            <a:spLocks noGrp="1"/>
          </p:cNvSpPr>
          <p:nvPr>
            <p:ph type="body" sz="quarter" idx="33" hasCustomPrompt="1"/>
          </p:nvPr>
        </p:nvSpPr>
        <p:spPr>
          <a:xfrm>
            <a:off x="3431287"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14" name="Picture Placeholder 12">
            <a:extLst>
              <a:ext uri="{FF2B5EF4-FFF2-40B4-BE49-F238E27FC236}">
                <a16:creationId xmlns:a16="http://schemas.microsoft.com/office/drawing/2014/main" id="{C0675C4A-D9A4-1E02-3EA2-91543FBB5E70}"/>
              </a:ext>
            </a:extLst>
          </p:cNvPr>
          <p:cNvSpPr>
            <a:spLocks noGrp="1"/>
          </p:cNvSpPr>
          <p:nvPr>
            <p:ph type="pic" sz="quarter" idx="34"/>
          </p:nvPr>
        </p:nvSpPr>
        <p:spPr>
          <a:xfrm>
            <a:off x="6098032" y="1"/>
            <a:ext cx="3044952" cy="6858000"/>
          </a:xfrm>
          <a:prstGeom prst="rect">
            <a:avLst/>
          </a:prstGeom>
        </p:spPr>
        <p:txBody>
          <a:bodyPr/>
          <a:lstStyle/>
          <a:p>
            <a:endParaRPr lang="en-US"/>
          </a:p>
        </p:txBody>
      </p:sp>
      <p:sp>
        <p:nvSpPr>
          <p:cNvPr id="16" name="Picture Placeholder 12">
            <a:extLst>
              <a:ext uri="{FF2B5EF4-FFF2-40B4-BE49-F238E27FC236}">
                <a16:creationId xmlns:a16="http://schemas.microsoft.com/office/drawing/2014/main" id="{E55DC887-581D-F1A6-AE8A-07BF09DACBF5}"/>
              </a:ext>
            </a:extLst>
          </p:cNvPr>
          <p:cNvSpPr>
            <a:spLocks noGrp="1"/>
          </p:cNvSpPr>
          <p:nvPr>
            <p:ph type="pic" sz="quarter" idx="35"/>
          </p:nvPr>
        </p:nvSpPr>
        <p:spPr>
          <a:xfrm>
            <a:off x="9147048" y="1"/>
            <a:ext cx="3044952" cy="6858000"/>
          </a:xfrm>
          <a:prstGeom prst="rect">
            <a:avLst/>
          </a:prstGeom>
        </p:spPr>
        <p:txBody>
          <a:bodyPr/>
          <a:lstStyle/>
          <a:p>
            <a:endParaRPr lang="en-US"/>
          </a:p>
        </p:txBody>
      </p:sp>
      <p:sp>
        <p:nvSpPr>
          <p:cNvPr id="18" name="Text Placeholder 4">
            <a:extLst>
              <a:ext uri="{FF2B5EF4-FFF2-40B4-BE49-F238E27FC236}">
                <a16:creationId xmlns:a16="http://schemas.microsoft.com/office/drawing/2014/main" id="{9EB4AE85-0F02-5C55-08C2-B0140E9D257E}"/>
              </a:ext>
            </a:extLst>
          </p:cNvPr>
          <p:cNvSpPr>
            <a:spLocks noGrp="1"/>
          </p:cNvSpPr>
          <p:nvPr>
            <p:ph type="body" sz="quarter" idx="36" hasCustomPrompt="1"/>
          </p:nvPr>
        </p:nvSpPr>
        <p:spPr>
          <a:xfrm>
            <a:off x="6515863"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0" name="Text Placeholder 4">
            <a:extLst>
              <a:ext uri="{FF2B5EF4-FFF2-40B4-BE49-F238E27FC236}">
                <a16:creationId xmlns:a16="http://schemas.microsoft.com/office/drawing/2014/main" id="{03CE0690-30B8-D5A7-67CF-262217A974F3}"/>
              </a:ext>
            </a:extLst>
          </p:cNvPr>
          <p:cNvSpPr>
            <a:spLocks noGrp="1"/>
          </p:cNvSpPr>
          <p:nvPr>
            <p:ph type="body" sz="quarter" idx="37" hasCustomPrompt="1"/>
          </p:nvPr>
        </p:nvSpPr>
        <p:spPr>
          <a:xfrm>
            <a:off x="6515863"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21" name="Text Placeholder 4">
            <a:extLst>
              <a:ext uri="{FF2B5EF4-FFF2-40B4-BE49-F238E27FC236}">
                <a16:creationId xmlns:a16="http://schemas.microsoft.com/office/drawing/2014/main" id="{098EDDB7-B424-017D-C031-094E73D4E03E}"/>
              </a:ext>
            </a:extLst>
          </p:cNvPr>
          <p:cNvSpPr>
            <a:spLocks noGrp="1"/>
          </p:cNvSpPr>
          <p:nvPr>
            <p:ph type="body" sz="quarter" idx="38" hasCustomPrompt="1"/>
          </p:nvPr>
        </p:nvSpPr>
        <p:spPr>
          <a:xfrm>
            <a:off x="9603488"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2" name="Text Placeholder 4">
            <a:extLst>
              <a:ext uri="{FF2B5EF4-FFF2-40B4-BE49-F238E27FC236}">
                <a16:creationId xmlns:a16="http://schemas.microsoft.com/office/drawing/2014/main" id="{3415EB96-602E-D431-3713-AB005A9D7BA6}"/>
              </a:ext>
            </a:extLst>
          </p:cNvPr>
          <p:cNvSpPr>
            <a:spLocks noGrp="1"/>
          </p:cNvSpPr>
          <p:nvPr>
            <p:ph type="body" sz="quarter" idx="39" hasCustomPrompt="1"/>
          </p:nvPr>
        </p:nvSpPr>
        <p:spPr>
          <a:xfrm>
            <a:off x="9603488"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Tree>
    <p:extLst>
      <p:ext uri="{BB962C8B-B14F-4D97-AF65-F5344CB8AC3E}">
        <p14:creationId xmlns:p14="http://schemas.microsoft.com/office/powerpoint/2010/main" val="6656141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photos_Case_Study_Intro_A">
    <p:spTree>
      <p:nvGrpSpPr>
        <p:cNvPr id="1" name=""/>
        <p:cNvGrpSpPr/>
        <p:nvPr/>
      </p:nvGrpSpPr>
      <p:grpSpPr>
        <a:xfrm>
          <a:off x="0" y="0"/>
          <a:ext cx="0" cy="0"/>
          <a:chOff x="0" y="0"/>
          <a:chExt cx="0" cy="0"/>
        </a:xfrm>
      </p:grpSpPr>
      <p:sp>
        <p:nvSpPr>
          <p:cNvPr id="17" name="Picture Placeholder 12">
            <a:extLst>
              <a:ext uri="{FF2B5EF4-FFF2-40B4-BE49-F238E27FC236}">
                <a16:creationId xmlns:a16="http://schemas.microsoft.com/office/drawing/2014/main" id="{B84B59E6-DB3C-524C-C721-DF0AEF48CED0}"/>
              </a:ext>
            </a:extLst>
          </p:cNvPr>
          <p:cNvSpPr>
            <a:spLocks noGrp="1"/>
          </p:cNvSpPr>
          <p:nvPr>
            <p:ph type="pic" sz="quarter" idx="40"/>
          </p:nvPr>
        </p:nvSpPr>
        <p:spPr>
          <a:xfrm>
            <a:off x="8122920" y="1"/>
            <a:ext cx="4069080" cy="6858000"/>
          </a:xfrm>
          <a:prstGeom prst="rect">
            <a:avLst/>
          </a:prstGeom>
        </p:spPr>
        <p:txBody>
          <a:bodyPr/>
          <a:lstStyle/>
          <a:p>
            <a:endParaRPr lang="en-US"/>
          </a:p>
        </p:txBody>
      </p:sp>
      <p:sp>
        <p:nvSpPr>
          <p:cNvPr id="14" name="Picture Placeholder 12">
            <a:extLst>
              <a:ext uri="{FF2B5EF4-FFF2-40B4-BE49-F238E27FC236}">
                <a16:creationId xmlns:a16="http://schemas.microsoft.com/office/drawing/2014/main" id="{C0675C4A-D9A4-1E02-3EA2-91543FBB5E70}"/>
              </a:ext>
            </a:extLst>
          </p:cNvPr>
          <p:cNvSpPr>
            <a:spLocks noGrp="1"/>
          </p:cNvSpPr>
          <p:nvPr>
            <p:ph type="pic" sz="quarter" idx="34"/>
          </p:nvPr>
        </p:nvSpPr>
        <p:spPr>
          <a:xfrm>
            <a:off x="0" y="1"/>
            <a:ext cx="4069080" cy="6858000"/>
          </a:xfrm>
          <a:prstGeom prst="rect">
            <a:avLst/>
          </a:prstGeom>
        </p:spPr>
        <p:txBody>
          <a:bodyPr/>
          <a:lstStyle/>
          <a:p>
            <a:endParaRPr lang="en-US"/>
          </a:p>
        </p:txBody>
      </p:sp>
      <p:sp>
        <p:nvSpPr>
          <p:cNvPr id="9" name="Picture Placeholder 12">
            <a:extLst>
              <a:ext uri="{FF2B5EF4-FFF2-40B4-BE49-F238E27FC236}">
                <a16:creationId xmlns:a16="http://schemas.microsoft.com/office/drawing/2014/main" id="{D40E92CB-4429-D81E-AE0E-74FA641AF1D7}"/>
              </a:ext>
            </a:extLst>
          </p:cNvPr>
          <p:cNvSpPr>
            <a:spLocks noGrp="1"/>
          </p:cNvSpPr>
          <p:nvPr>
            <p:ph type="pic" sz="quarter" idx="37"/>
          </p:nvPr>
        </p:nvSpPr>
        <p:spPr>
          <a:xfrm>
            <a:off x="4061460" y="1"/>
            <a:ext cx="4069080" cy="6858000"/>
          </a:xfrm>
          <a:prstGeom prst="rect">
            <a:avLst/>
          </a:prstGeom>
        </p:spPr>
        <p:txBody>
          <a:bodyPr/>
          <a:lstStyle/>
          <a:p>
            <a:endParaRPr lang="en-US"/>
          </a:p>
        </p:txBody>
      </p:sp>
      <p:sp>
        <p:nvSpPr>
          <p:cNvPr id="7" name="Text Placeholder 4">
            <a:extLst>
              <a:ext uri="{FF2B5EF4-FFF2-40B4-BE49-F238E27FC236}">
                <a16:creationId xmlns:a16="http://schemas.microsoft.com/office/drawing/2014/main" id="{485DA047-547A-0842-A6E4-A652CD456599}"/>
              </a:ext>
            </a:extLst>
          </p:cNvPr>
          <p:cNvSpPr>
            <a:spLocks noGrp="1"/>
          </p:cNvSpPr>
          <p:nvPr>
            <p:ph type="body" sz="quarter" idx="29" hasCustomPrompt="1"/>
          </p:nvPr>
        </p:nvSpPr>
        <p:spPr>
          <a:xfrm>
            <a:off x="343662"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8" name="Text Placeholder 4">
            <a:extLst>
              <a:ext uri="{FF2B5EF4-FFF2-40B4-BE49-F238E27FC236}">
                <a16:creationId xmlns:a16="http://schemas.microsoft.com/office/drawing/2014/main" id="{66497A74-C5CD-1385-9639-CA14C03FB104}"/>
              </a:ext>
            </a:extLst>
          </p:cNvPr>
          <p:cNvSpPr>
            <a:spLocks noGrp="1"/>
          </p:cNvSpPr>
          <p:nvPr>
            <p:ph type="body" sz="quarter" idx="30" hasCustomPrompt="1"/>
          </p:nvPr>
        </p:nvSpPr>
        <p:spPr>
          <a:xfrm>
            <a:off x="343662"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5" name="Text Placeholder 4">
            <a:extLst>
              <a:ext uri="{FF2B5EF4-FFF2-40B4-BE49-F238E27FC236}">
                <a16:creationId xmlns:a16="http://schemas.microsoft.com/office/drawing/2014/main" id="{D6A1F11A-7C19-9AF1-8D46-17DC6138F663}"/>
              </a:ext>
            </a:extLst>
          </p:cNvPr>
          <p:cNvSpPr>
            <a:spLocks noGrp="1"/>
          </p:cNvSpPr>
          <p:nvPr>
            <p:ph type="body" sz="quarter" idx="35" hasCustomPrompt="1"/>
          </p:nvPr>
        </p:nvSpPr>
        <p:spPr>
          <a:xfrm>
            <a:off x="4458462"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6" name="Text Placeholder 4">
            <a:extLst>
              <a:ext uri="{FF2B5EF4-FFF2-40B4-BE49-F238E27FC236}">
                <a16:creationId xmlns:a16="http://schemas.microsoft.com/office/drawing/2014/main" id="{210FF0E1-8D9D-EEE3-60BA-CF73F351DF91}"/>
              </a:ext>
            </a:extLst>
          </p:cNvPr>
          <p:cNvSpPr>
            <a:spLocks noGrp="1"/>
          </p:cNvSpPr>
          <p:nvPr>
            <p:ph type="body" sz="quarter" idx="36" hasCustomPrompt="1"/>
          </p:nvPr>
        </p:nvSpPr>
        <p:spPr>
          <a:xfrm>
            <a:off x="4458462"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11" name="Text Placeholder 4">
            <a:extLst>
              <a:ext uri="{FF2B5EF4-FFF2-40B4-BE49-F238E27FC236}">
                <a16:creationId xmlns:a16="http://schemas.microsoft.com/office/drawing/2014/main" id="{1565875D-645C-4E8A-84A9-85DA3A7C6D3A}"/>
              </a:ext>
            </a:extLst>
          </p:cNvPr>
          <p:cNvSpPr>
            <a:spLocks noGrp="1"/>
          </p:cNvSpPr>
          <p:nvPr>
            <p:ph type="body" sz="quarter" idx="38" hasCustomPrompt="1"/>
          </p:nvPr>
        </p:nvSpPr>
        <p:spPr>
          <a:xfrm>
            <a:off x="8497062"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15" name="Text Placeholder 4">
            <a:extLst>
              <a:ext uri="{FF2B5EF4-FFF2-40B4-BE49-F238E27FC236}">
                <a16:creationId xmlns:a16="http://schemas.microsoft.com/office/drawing/2014/main" id="{206FED9F-44EA-A943-059C-C15E1B5FC86A}"/>
              </a:ext>
            </a:extLst>
          </p:cNvPr>
          <p:cNvSpPr>
            <a:spLocks noGrp="1"/>
          </p:cNvSpPr>
          <p:nvPr>
            <p:ph type="body" sz="quarter" idx="39" hasCustomPrompt="1"/>
          </p:nvPr>
        </p:nvSpPr>
        <p:spPr>
          <a:xfrm>
            <a:off x="8497062"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Tree>
    <p:extLst>
      <p:ext uri="{BB962C8B-B14F-4D97-AF65-F5344CB8AC3E}">
        <p14:creationId xmlns:p14="http://schemas.microsoft.com/office/powerpoint/2010/main" val="266118261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photos_Case_Study_Intro_A">
    <p:spTree>
      <p:nvGrpSpPr>
        <p:cNvPr id="1" name=""/>
        <p:cNvGrpSpPr/>
        <p:nvPr/>
      </p:nvGrpSpPr>
      <p:grpSpPr>
        <a:xfrm>
          <a:off x="0" y="0"/>
          <a:ext cx="0" cy="0"/>
          <a:chOff x="0" y="0"/>
          <a:chExt cx="0" cy="0"/>
        </a:xfrm>
      </p:grpSpPr>
      <p:sp>
        <p:nvSpPr>
          <p:cNvPr id="14" name="Picture Placeholder 12">
            <a:extLst>
              <a:ext uri="{FF2B5EF4-FFF2-40B4-BE49-F238E27FC236}">
                <a16:creationId xmlns:a16="http://schemas.microsoft.com/office/drawing/2014/main" id="{C0675C4A-D9A4-1E02-3EA2-91543FBB5E70}"/>
              </a:ext>
            </a:extLst>
          </p:cNvPr>
          <p:cNvSpPr>
            <a:spLocks noGrp="1"/>
          </p:cNvSpPr>
          <p:nvPr>
            <p:ph type="pic" sz="quarter" idx="34"/>
          </p:nvPr>
        </p:nvSpPr>
        <p:spPr>
          <a:xfrm>
            <a:off x="-1" y="1"/>
            <a:ext cx="6112933" cy="6858000"/>
          </a:xfrm>
          <a:prstGeom prst="rect">
            <a:avLst/>
          </a:prstGeom>
        </p:spPr>
        <p:txBody>
          <a:bodyPr/>
          <a:lstStyle/>
          <a:p>
            <a:endParaRPr lang="en-US"/>
          </a:p>
        </p:txBody>
      </p:sp>
      <p:sp>
        <p:nvSpPr>
          <p:cNvPr id="7" name="Text Placeholder 4">
            <a:extLst>
              <a:ext uri="{FF2B5EF4-FFF2-40B4-BE49-F238E27FC236}">
                <a16:creationId xmlns:a16="http://schemas.microsoft.com/office/drawing/2014/main" id="{485DA047-547A-0842-A6E4-A652CD456599}"/>
              </a:ext>
            </a:extLst>
          </p:cNvPr>
          <p:cNvSpPr>
            <a:spLocks noGrp="1"/>
          </p:cNvSpPr>
          <p:nvPr>
            <p:ph type="body" sz="quarter" idx="29" hasCustomPrompt="1"/>
          </p:nvPr>
        </p:nvSpPr>
        <p:spPr>
          <a:xfrm>
            <a:off x="647700"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8" name="Text Placeholder 4">
            <a:extLst>
              <a:ext uri="{FF2B5EF4-FFF2-40B4-BE49-F238E27FC236}">
                <a16:creationId xmlns:a16="http://schemas.microsoft.com/office/drawing/2014/main" id="{66497A74-C5CD-1385-9639-CA14C03FB104}"/>
              </a:ext>
            </a:extLst>
          </p:cNvPr>
          <p:cNvSpPr>
            <a:spLocks noGrp="1"/>
          </p:cNvSpPr>
          <p:nvPr>
            <p:ph type="body" sz="quarter" idx="30" hasCustomPrompt="1"/>
          </p:nvPr>
        </p:nvSpPr>
        <p:spPr>
          <a:xfrm>
            <a:off x="647700"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2" name="Picture Placeholder 12">
            <a:extLst>
              <a:ext uri="{FF2B5EF4-FFF2-40B4-BE49-F238E27FC236}">
                <a16:creationId xmlns:a16="http://schemas.microsoft.com/office/drawing/2014/main" id="{C7F119B1-945E-DB84-8CCC-48ECFF66E18A}"/>
              </a:ext>
            </a:extLst>
          </p:cNvPr>
          <p:cNvSpPr>
            <a:spLocks noGrp="1"/>
          </p:cNvSpPr>
          <p:nvPr>
            <p:ph type="pic" sz="quarter" idx="35"/>
          </p:nvPr>
        </p:nvSpPr>
        <p:spPr>
          <a:xfrm>
            <a:off x="6079067" y="1"/>
            <a:ext cx="6112933" cy="6858000"/>
          </a:xfrm>
          <a:prstGeom prst="rect">
            <a:avLst/>
          </a:prstGeom>
        </p:spPr>
        <p:txBody>
          <a:bodyPr/>
          <a:lstStyle/>
          <a:p>
            <a:endParaRPr lang="en-US"/>
          </a:p>
        </p:txBody>
      </p:sp>
      <p:sp>
        <p:nvSpPr>
          <p:cNvPr id="10" name="Text Placeholder 4">
            <a:extLst>
              <a:ext uri="{FF2B5EF4-FFF2-40B4-BE49-F238E27FC236}">
                <a16:creationId xmlns:a16="http://schemas.microsoft.com/office/drawing/2014/main" id="{98D26C75-51C3-5A6C-E9B2-8C5ED2E7DC3C}"/>
              </a:ext>
            </a:extLst>
          </p:cNvPr>
          <p:cNvSpPr>
            <a:spLocks noGrp="1"/>
          </p:cNvSpPr>
          <p:nvPr>
            <p:ph type="body" sz="quarter" idx="36" hasCustomPrompt="1"/>
          </p:nvPr>
        </p:nvSpPr>
        <p:spPr>
          <a:xfrm>
            <a:off x="6743701"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12" name="Text Placeholder 4">
            <a:extLst>
              <a:ext uri="{FF2B5EF4-FFF2-40B4-BE49-F238E27FC236}">
                <a16:creationId xmlns:a16="http://schemas.microsoft.com/office/drawing/2014/main" id="{0CE14F46-9EA2-9FF5-00DF-32589A51A587}"/>
              </a:ext>
            </a:extLst>
          </p:cNvPr>
          <p:cNvSpPr>
            <a:spLocks noGrp="1"/>
          </p:cNvSpPr>
          <p:nvPr>
            <p:ph type="body" sz="quarter" idx="37" hasCustomPrompt="1"/>
          </p:nvPr>
        </p:nvSpPr>
        <p:spPr>
          <a:xfrm>
            <a:off x="6743701"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Tree>
    <p:extLst>
      <p:ext uri="{BB962C8B-B14F-4D97-AF65-F5344CB8AC3E}">
        <p14:creationId xmlns:p14="http://schemas.microsoft.com/office/powerpoint/2010/main" val="276383825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_photos_Case_Study_Intro_B">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67FF5A-BD3B-6823-510D-65EA34CAC692}"/>
              </a:ext>
            </a:extLst>
          </p:cNvPr>
          <p:cNvSpPr>
            <a:spLocks noGrp="1"/>
          </p:cNvSpPr>
          <p:nvPr>
            <p:ph type="pic" sz="quarter" idx="13"/>
          </p:nvPr>
        </p:nvSpPr>
        <p:spPr>
          <a:xfrm>
            <a:off x="-2" y="1"/>
            <a:ext cx="3044952" cy="4729162"/>
          </a:xfrm>
          <a:prstGeom prst="rect">
            <a:avLst/>
          </a:prstGeom>
        </p:spPr>
        <p:txBody>
          <a:bodyPr/>
          <a:lstStyle/>
          <a:p>
            <a:endParaRPr lang="en-US"/>
          </a:p>
        </p:txBody>
      </p:sp>
      <p:sp>
        <p:nvSpPr>
          <p:cNvPr id="2" name="Picture Placeholder 12">
            <a:extLst>
              <a:ext uri="{FF2B5EF4-FFF2-40B4-BE49-F238E27FC236}">
                <a16:creationId xmlns:a16="http://schemas.microsoft.com/office/drawing/2014/main" id="{E055866F-C082-4D99-5B4E-3C63986AACF0}"/>
              </a:ext>
            </a:extLst>
          </p:cNvPr>
          <p:cNvSpPr>
            <a:spLocks noGrp="1"/>
          </p:cNvSpPr>
          <p:nvPr>
            <p:ph type="pic" sz="quarter" idx="26"/>
          </p:nvPr>
        </p:nvSpPr>
        <p:spPr>
          <a:xfrm>
            <a:off x="3049015" y="1"/>
            <a:ext cx="3044952" cy="4729162"/>
          </a:xfrm>
          <a:prstGeom prst="rect">
            <a:avLst/>
          </a:prstGeom>
        </p:spPr>
        <p:txBody>
          <a:bodyPr/>
          <a:lstStyle/>
          <a:p>
            <a:endParaRPr lang="en-US"/>
          </a:p>
        </p:txBody>
      </p:sp>
      <p:sp>
        <p:nvSpPr>
          <p:cNvPr id="7" name="Text Placeholder 4">
            <a:extLst>
              <a:ext uri="{FF2B5EF4-FFF2-40B4-BE49-F238E27FC236}">
                <a16:creationId xmlns:a16="http://schemas.microsoft.com/office/drawing/2014/main" id="{485DA047-547A-0842-A6E4-A652CD456599}"/>
              </a:ext>
            </a:extLst>
          </p:cNvPr>
          <p:cNvSpPr>
            <a:spLocks noGrp="1"/>
          </p:cNvSpPr>
          <p:nvPr>
            <p:ph type="body" sz="quarter" idx="29" hasCustomPrompt="1"/>
          </p:nvPr>
        </p:nvSpPr>
        <p:spPr>
          <a:xfrm>
            <a:off x="648232"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8" name="Text Placeholder 4">
            <a:extLst>
              <a:ext uri="{FF2B5EF4-FFF2-40B4-BE49-F238E27FC236}">
                <a16:creationId xmlns:a16="http://schemas.microsoft.com/office/drawing/2014/main" id="{66497A74-C5CD-1385-9639-CA14C03FB104}"/>
              </a:ext>
            </a:extLst>
          </p:cNvPr>
          <p:cNvSpPr>
            <a:spLocks noGrp="1"/>
          </p:cNvSpPr>
          <p:nvPr>
            <p:ph type="body" sz="quarter" idx="30" hasCustomPrompt="1"/>
          </p:nvPr>
        </p:nvSpPr>
        <p:spPr>
          <a:xfrm>
            <a:off x="648232"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10" name="Text Placeholder 4">
            <a:extLst>
              <a:ext uri="{FF2B5EF4-FFF2-40B4-BE49-F238E27FC236}">
                <a16:creationId xmlns:a16="http://schemas.microsoft.com/office/drawing/2014/main" id="{827EC50B-97F1-95B1-1645-215DA9E1E3BF}"/>
              </a:ext>
            </a:extLst>
          </p:cNvPr>
          <p:cNvSpPr>
            <a:spLocks noGrp="1"/>
          </p:cNvSpPr>
          <p:nvPr>
            <p:ph type="body" sz="quarter" idx="32" hasCustomPrompt="1"/>
          </p:nvPr>
        </p:nvSpPr>
        <p:spPr>
          <a:xfrm>
            <a:off x="3416300"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12" name="Text Placeholder 4">
            <a:extLst>
              <a:ext uri="{FF2B5EF4-FFF2-40B4-BE49-F238E27FC236}">
                <a16:creationId xmlns:a16="http://schemas.microsoft.com/office/drawing/2014/main" id="{9DB968DD-CEBD-F381-301F-90981E0D721D}"/>
              </a:ext>
            </a:extLst>
          </p:cNvPr>
          <p:cNvSpPr>
            <a:spLocks noGrp="1"/>
          </p:cNvSpPr>
          <p:nvPr>
            <p:ph type="body" sz="quarter" idx="33" hasCustomPrompt="1"/>
          </p:nvPr>
        </p:nvSpPr>
        <p:spPr>
          <a:xfrm>
            <a:off x="3416300"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14" name="Picture Placeholder 12">
            <a:extLst>
              <a:ext uri="{FF2B5EF4-FFF2-40B4-BE49-F238E27FC236}">
                <a16:creationId xmlns:a16="http://schemas.microsoft.com/office/drawing/2014/main" id="{C0675C4A-D9A4-1E02-3EA2-91543FBB5E70}"/>
              </a:ext>
            </a:extLst>
          </p:cNvPr>
          <p:cNvSpPr>
            <a:spLocks noGrp="1"/>
          </p:cNvSpPr>
          <p:nvPr>
            <p:ph type="pic" sz="quarter" idx="34"/>
          </p:nvPr>
        </p:nvSpPr>
        <p:spPr>
          <a:xfrm>
            <a:off x="6098032" y="1"/>
            <a:ext cx="3044952" cy="4729162"/>
          </a:xfrm>
          <a:prstGeom prst="rect">
            <a:avLst/>
          </a:prstGeom>
        </p:spPr>
        <p:txBody>
          <a:bodyPr/>
          <a:lstStyle/>
          <a:p>
            <a:endParaRPr lang="en-US"/>
          </a:p>
        </p:txBody>
      </p:sp>
      <p:sp>
        <p:nvSpPr>
          <p:cNvPr id="16" name="Picture Placeholder 12">
            <a:extLst>
              <a:ext uri="{FF2B5EF4-FFF2-40B4-BE49-F238E27FC236}">
                <a16:creationId xmlns:a16="http://schemas.microsoft.com/office/drawing/2014/main" id="{E55DC887-581D-F1A6-AE8A-07BF09DACBF5}"/>
              </a:ext>
            </a:extLst>
          </p:cNvPr>
          <p:cNvSpPr>
            <a:spLocks noGrp="1"/>
          </p:cNvSpPr>
          <p:nvPr>
            <p:ph type="pic" sz="quarter" idx="35"/>
          </p:nvPr>
        </p:nvSpPr>
        <p:spPr>
          <a:xfrm>
            <a:off x="9147048" y="1"/>
            <a:ext cx="3044952" cy="4729162"/>
          </a:xfrm>
          <a:prstGeom prst="rect">
            <a:avLst/>
          </a:prstGeom>
        </p:spPr>
        <p:txBody>
          <a:bodyPr/>
          <a:lstStyle/>
          <a:p>
            <a:endParaRPr lang="en-US"/>
          </a:p>
        </p:txBody>
      </p:sp>
      <p:sp>
        <p:nvSpPr>
          <p:cNvPr id="18" name="Text Placeholder 4">
            <a:extLst>
              <a:ext uri="{FF2B5EF4-FFF2-40B4-BE49-F238E27FC236}">
                <a16:creationId xmlns:a16="http://schemas.microsoft.com/office/drawing/2014/main" id="{9EB4AE85-0F02-5C55-08C2-B0140E9D257E}"/>
              </a:ext>
            </a:extLst>
          </p:cNvPr>
          <p:cNvSpPr>
            <a:spLocks noGrp="1"/>
          </p:cNvSpPr>
          <p:nvPr>
            <p:ph type="body" sz="quarter" idx="36" hasCustomPrompt="1"/>
          </p:nvPr>
        </p:nvSpPr>
        <p:spPr>
          <a:xfrm>
            <a:off x="6454013"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0" name="Text Placeholder 4">
            <a:extLst>
              <a:ext uri="{FF2B5EF4-FFF2-40B4-BE49-F238E27FC236}">
                <a16:creationId xmlns:a16="http://schemas.microsoft.com/office/drawing/2014/main" id="{03CE0690-30B8-D5A7-67CF-262217A974F3}"/>
              </a:ext>
            </a:extLst>
          </p:cNvPr>
          <p:cNvSpPr>
            <a:spLocks noGrp="1"/>
          </p:cNvSpPr>
          <p:nvPr>
            <p:ph type="body" sz="quarter" idx="37" hasCustomPrompt="1"/>
          </p:nvPr>
        </p:nvSpPr>
        <p:spPr>
          <a:xfrm>
            <a:off x="6454013"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21" name="Text Placeholder 4">
            <a:extLst>
              <a:ext uri="{FF2B5EF4-FFF2-40B4-BE49-F238E27FC236}">
                <a16:creationId xmlns:a16="http://schemas.microsoft.com/office/drawing/2014/main" id="{098EDDB7-B424-017D-C031-094E73D4E03E}"/>
              </a:ext>
            </a:extLst>
          </p:cNvPr>
          <p:cNvSpPr>
            <a:spLocks noGrp="1"/>
          </p:cNvSpPr>
          <p:nvPr>
            <p:ph type="body" sz="quarter" idx="38" hasCustomPrompt="1"/>
          </p:nvPr>
        </p:nvSpPr>
        <p:spPr>
          <a:xfrm>
            <a:off x="9455150"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2" name="Text Placeholder 4">
            <a:extLst>
              <a:ext uri="{FF2B5EF4-FFF2-40B4-BE49-F238E27FC236}">
                <a16:creationId xmlns:a16="http://schemas.microsoft.com/office/drawing/2014/main" id="{3415EB96-602E-D431-3713-AB005A9D7BA6}"/>
              </a:ext>
            </a:extLst>
          </p:cNvPr>
          <p:cNvSpPr>
            <a:spLocks noGrp="1"/>
          </p:cNvSpPr>
          <p:nvPr>
            <p:ph type="body" sz="quarter" idx="39" hasCustomPrompt="1"/>
          </p:nvPr>
        </p:nvSpPr>
        <p:spPr>
          <a:xfrm>
            <a:off x="9455150"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Tree>
    <p:extLst>
      <p:ext uri="{BB962C8B-B14F-4D97-AF65-F5344CB8AC3E}">
        <p14:creationId xmlns:p14="http://schemas.microsoft.com/office/powerpoint/2010/main" val="42550254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_photos_Case_Study_Intro_B">
    <p:spTree>
      <p:nvGrpSpPr>
        <p:cNvPr id="1" name=""/>
        <p:cNvGrpSpPr/>
        <p:nvPr/>
      </p:nvGrpSpPr>
      <p:grpSpPr>
        <a:xfrm>
          <a:off x="0" y="0"/>
          <a:ext cx="0" cy="0"/>
          <a:chOff x="0" y="0"/>
          <a:chExt cx="0" cy="0"/>
        </a:xfrm>
      </p:grpSpPr>
      <p:sp>
        <p:nvSpPr>
          <p:cNvPr id="25" name="Picture Placeholder 12">
            <a:extLst>
              <a:ext uri="{FF2B5EF4-FFF2-40B4-BE49-F238E27FC236}">
                <a16:creationId xmlns:a16="http://schemas.microsoft.com/office/drawing/2014/main" id="{8CEB80F1-2238-7003-E60A-777E8870D8CA}"/>
              </a:ext>
            </a:extLst>
          </p:cNvPr>
          <p:cNvSpPr>
            <a:spLocks noGrp="1"/>
          </p:cNvSpPr>
          <p:nvPr>
            <p:ph type="pic" sz="quarter" idx="40"/>
          </p:nvPr>
        </p:nvSpPr>
        <p:spPr>
          <a:xfrm>
            <a:off x="8122920" y="1"/>
            <a:ext cx="4069080" cy="4727448"/>
          </a:xfrm>
          <a:prstGeom prst="rect">
            <a:avLst/>
          </a:prstGeom>
        </p:spPr>
        <p:txBody>
          <a:bodyPr/>
          <a:lstStyle/>
          <a:p>
            <a:endParaRPr lang="en-US"/>
          </a:p>
        </p:txBody>
      </p:sp>
      <p:sp>
        <p:nvSpPr>
          <p:cNvPr id="26" name="Picture Placeholder 12">
            <a:extLst>
              <a:ext uri="{FF2B5EF4-FFF2-40B4-BE49-F238E27FC236}">
                <a16:creationId xmlns:a16="http://schemas.microsoft.com/office/drawing/2014/main" id="{081F6261-AB67-5FCE-B3A8-35604F14E2A9}"/>
              </a:ext>
            </a:extLst>
          </p:cNvPr>
          <p:cNvSpPr>
            <a:spLocks noGrp="1"/>
          </p:cNvSpPr>
          <p:nvPr>
            <p:ph type="pic" sz="quarter" idx="34"/>
          </p:nvPr>
        </p:nvSpPr>
        <p:spPr>
          <a:xfrm>
            <a:off x="0" y="1"/>
            <a:ext cx="4069080" cy="4727448"/>
          </a:xfrm>
          <a:prstGeom prst="rect">
            <a:avLst/>
          </a:prstGeom>
        </p:spPr>
        <p:txBody>
          <a:bodyPr/>
          <a:lstStyle/>
          <a:p>
            <a:endParaRPr lang="en-US"/>
          </a:p>
        </p:txBody>
      </p:sp>
      <p:sp>
        <p:nvSpPr>
          <p:cNvPr id="27" name="Picture Placeholder 12">
            <a:extLst>
              <a:ext uri="{FF2B5EF4-FFF2-40B4-BE49-F238E27FC236}">
                <a16:creationId xmlns:a16="http://schemas.microsoft.com/office/drawing/2014/main" id="{B960C74D-5AC8-20B0-B8EC-5A82F42EEBCD}"/>
              </a:ext>
            </a:extLst>
          </p:cNvPr>
          <p:cNvSpPr>
            <a:spLocks noGrp="1"/>
          </p:cNvSpPr>
          <p:nvPr>
            <p:ph type="pic" sz="quarter" idx="37"/>
          </p:nvPr>
        </p:nvSpPr>
        <p:spPr>
          <a:xfrm>
            <a:off x="4061460" y="1"/>
            <a:ext cx="4069080" cy="4727448"/>
          </a:xfrm>
          <a:prstGeom prst="rect">
            <a:avLst/>
          </a:prstGeom>
        </p:spPr>
        <p:txBody>
          <a:bodyPr/>
          <a:lstStyle/>
          <a:p>
            <a:endParaRPr lang="en-US"/>
          </a:p>
        </p:txBody>
      </p:sp>
      <p:sp>
        <p:nvSpPr>
          <p:cNvPr id="28" name="Text Placeholder 4">
            <a:extLst>
              <a:ext uri="{FF2B5EF4-FFF2-40B4-BE49-F238E27FC236}">
                <a16:creationId xmlns:a16="http://schemas.microsoft.com/office/drawing/2014/main" id="{1E694EF9-63E8-2DD1-855D-8226F0B9D7EE}"/>
              </a:ext>
            </a:extLst>
          </p:cNvPr>
          <p:cNvSpPr>
            <a:spLocks noGrp="1"/>
          </p:cNvSpPr>
          <p:nvPr>
            <p:ph type="body" sz="quarter" idx="41" hasCustomPrompt="1"/>
          </p:nvPr>
        </p:nvSpPr>
        <p:spPr>
          <a:xfrm>
            <a:off x="652582" y="5230368"/>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9" name="Text Placeholder 4">
            <a:extLst>
              <a:ext uri="{FF2B5EF4-FFF2-40B4-BE49-F238E27FC236}">
                <a16:creationId xmlns:a16="http://schemas.microsoft.com/office/drawing/2014/main" id="{0AC54D94-5550-35E2-9CBB-6380D1A0559B}"/>
              </a:ext>
            </a:extLst>
          </p:cNvPr>
          <p:cNvSpPr>
            <a:spLocks noGrp="1"/>
          </p:cNvSpPr>
          <p:nvPr>
            <p:ph type="body" sz="quarter" idx="42" hasCustomPrompt="1"/>
          </p:nvPr>
        </p:nvSpPr>
        <p:spPr>
          <a:xfrm>
            <a:off x="652582" y="5620940"/>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30" name="Text Placeholder 4">
            <a:extLst>
              <a:ext uri="{FF2B5EF4-FFF2-40B4-BE49-F238E27FC236}">
                <a16:creationId xmlns:a16="http://schemas.microsoft.com/office/drawing/2014/main" id="{1174A8AE-15FF-5BDD-7685-4FAF6EF23C53}"/>
              </a:ext>
            </a:extLst>
          </p:cNvPr>
          <p:cNvSpPr>
            <a:spLocks noGrp="1"/>
          </p:cNvSpPr>
          <p:nvPr>
            <p:ph type="body" sz="quarter" idx="35" hasCustomPrompt="1"/>
          </p:nvPr>
        </p:nvSpPr>
        <p:spPr>
          <a:xfrm>
            <a:off x="4767382" y="5233641"/>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31" name="Text Placeholder 4">
            <a:extLst>
              <a:ext uri="{FF2B5EF4-FFF2-40B4-BE49-F238E27FC236}">
                <a16:creationId xmlns:a16="http://schemas.microsoft.com/office/drawing/2014/main" id="{8D7025AF-5AD5-E053-39A9-A1C9947284B8}"/>
              </a:ext>
            </a:extLst>
          </p:cNvPr>
          <p:cNvSpPr>
            <a:spLocks noGrp="1"/>
          </p:cNvSpPr>
          <p:nvPr>
            <p:ph type="body" sz="quarter" idx="36" hasCustomPrompt="1"/>
          </p:nvPr>
        </p:nvSpPr>
        <p:spPr>
          <a:xfrm>
            <a:off x="4767382" y="5620940"/>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32" name="Text Placeholder 4">
            <a:extLst>
              <a:ext uri="{FF2B5EF4-FFF2-40B4-BE49-F238E27FC236}">
                <a16:creationId xmlns:a16="http://schemas.microsoft.com/office/drawing/2014/main" id="{A5C5A44C-A29D-3C27-3B25-9F14C1ECA7BB}"/>
              </a:ext>
            </a:extLst>
          </p:cNvPr>
          <p:cNvSpPr>
            <a:spLocks noGrp="1"/>
          </p:cNvSpPr>
          <p:nvPr>
            <p:ph type="body" sz="quarter" idx="38" hasCustomPrompt="1"/>
          </p:nvPr>
        </p:nvSpPr>
        <p:spPr>
          <a:xfrm>
            <a:off x="8805982" y="5233641"/>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33" name="Text Placeholder 4">
            <a:extLst>
              <a:ext uri="{FF2B5EF4-FFF2-40B4-BE49-F238E27FC236}">
                <a16:creationId xmlns:a16="http://schemas.microsoft.com/office/drawing/2014/main" id="{1BF15487-07BD-CB9A-E6A8-536C7BB5ED60}"/>
              </a:ext>
            </a:extLst>
          </p:cNvPr>
          <p:cNvSpPr>
            <a:spLocks noGrp="1"/>
          </p:cNvSpPr>
          <p:nvPr>
            <p:ph type="body" sz="quarter" idx="39" hasCustomPrompt="1"/>
          </p:nvPr>
        </p:nvSpPr>
        <p:spPr>
          <a:xfrm>
            <a:off x="8805982" y="5620940"/>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Tree>
    <p:extLst>
      <p:ext uri="{BB962C8B-B14F-4D97-AF65-F5344CB8AC3E}">
        <p14:creationId xmlns:p14="http://schemas.microsoft.com/office/powerpoint/2010/main" val="30389377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2_photos_Case_Study_Intro_B">
    <p:spTree>
      <p:nvGrpSpPr>
        <p:cNvPr id="1" name=""/>
        <p:cNvGrpSpPr/>
        <p:nvPr/>
      </p:nvGrpSpPr>
      <p:grpSpPr>
        <a:xfrm>
          <a:off x="0" y="0"/>
          <a:ext cx="0" cy="0"/>
          <a:chOff x="0" y="0"/>
          <a:chExt cx="0" cy="0"/>
        </a:xfrm>
      </p:grpSpPr>
      <p:sp>
        <p:nvSpPr>
          <p:cNvPr id="14" name="Picture Placeholder 12">
            <a:extLst>
              <a:ext uri="{FF2B5EF4-FFF2-40B4-BE49-F238E27FC236}">
                <a16:creationId xmlns:a16="http://schemas.microsoft.com/office/drawing/2014/main" id="{C0675C4A-D9A4-1E02-3EA2-91543FBB5E70}"/>
              </a:ext>
            </a:extLst>
          </p:cNvPr>
          <p:cNvSpPr>
            <a:spLocks noGrp="1"/>
          </p:cNvSpPr>
          <p:nvPr>
            <p:ph type="pic" sz="quarter" idx="34"/>
          </p:nvPr>
        </p:nvSpPr>
        <p:spPr>
          <a:xfrm>
            <a:off x="-2" y="1"/>
            <a:ext cx="6117336" cy="4727448"/>
          </a:xfrm>
          <a:prstGeom prst="rect">
            <a:avLst/>
          </a:prstGeom>
        </p:spPr>
        <p:txBody>
          <a:bodyPr/>
          <a:lstStyle/>
          <a:p>
            <a:endParaRPr lang="en-US"/>
          </a:p>
        </p:txBody>
      </p:sp>
      <p:sp>
        <p:nvSpPr>
          <p:cNvPr id="7" name="Text Placeholder 4">
            <a:extLst>
              <a:ext uri="{FF2B5EF4-FFF2-40B4-BE49-F238E27FC236}">
                <a16:creationId xmlns:a16="http://schemas.microsoft.com/office/drawing/2014/main" id="{485DA047-547A-0842-A6E4-A652CD456599}"/>
              </a:ext>
            </a:extLst>
          </p:cNvPr>
          <p:cNvSpPr>
            <a:spLocks noGrp="1"/>
          </p:cNvSpPr>
          <p:nvPr>
            <p:ph type="body" sz="quarter" idx="29" hasCustomPrompt="1"/>
          </p:nvPr>
        </p:nvSpPr>
        <p:spPr>
          <a:xfrm>
            <a:off x="647700" y="5223588"/>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8" name="Text Placeholder 4">
            <a:extLst>
              <a:ext uri="{FF2B5EF4-FFF2-40B4-BE49-F238E27FC236}">
                <a16:creationId xmlns:a16="http://schemas.microsoft.com/office/drawing/2014/main" id="{66497A74-C5CD-1385-9639-CA14C03FB104}"/>
              </a:ext>
            </a:extLst>
          </p:cNvPr>
          <p:cNvSpPr>
            <a:spLocks noGrp="1"/>
          </p:cNvSpPr>
          <p:nvPr>
            <p:ph type="body" sz="quarter" idx="30" hasCustomPrompt="1"/>
          </p:nvPr>
        </p:nvSpPr>
        <p:spPr>
          <a:xfrm>
            <a:off x="647700" y="5610887"/>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2" name="Picture Placeholder 12">
            <a:extLst>
              <a:ext uri="{FF2B5EF4-FFF2-40B4-BE49-F238E27FC236}">
                <a16:creationId xmlns:a16="http://schemas.microsoft.com/office/drawing/2014/main" id="{C7F119B1-945E-DB84-8CCC-48ECFF66E18A}"/>
              </a:ext>
            </a:extLst>
          </p:cNvPr>
          <p:cNvSpPr>
            <a:spLocks noGrp="1"/>
          </p:cNvSpPr>
          <p:nvPr>
            <p:ph type="pic" sz="quarter" idx="35"/>
          </p:nvPr>
        </p:nvSpPr>
        <p:spPr>
          <a:xfrm>
            <a:off x="6079066" y="1"/>
            <a:ext cx="6117336" cy="4727448"/>
          </a:xfrm>
          <a:prstGeom prst="rect">
            <a:avLst/>
          </a:prstGeom>
        </p:spPr>
        <p:txBody>
          <a:bodyPr/>
          <a:lstStyle/>
          <a:p>
            <a:endParaRPr lang="en-US"/>
          </a:p>
        </p:txBody>
      </p:sp>
      <p:sp>
        <p:nvSpPr>
          <p:cNvPr id="10" name="Text Placeholder 4">
            <a:extLst>
              <a:ext uri="{FF2B5EF4-FFF2-40B4-BE49-F238E27FC236}">
                <a16:creationId xmlns:a16="http://schemas.microsoft.com/office/drawing/2014/main" id="{98D26C75-51C3-5A6C-E9B2-8C5ED2E7DC3C}"/>
              </a:ext>
            </a:extLst>
          </p:cNvPr>
          <p:cNvSpPr>
            <a:spLocks noGrp="1"/>
          </p:cNvSpPr>
          <p:nvPr>
            <p:ph type="body" sz="quarter" idx="36" hasCustomPrompt="1"/>
          </p:nvPr>
        </p:nvSpPr>
        <p:spPr>
          <a:xfrm>
            <a:off x="6743701" y="5223588"/>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12" name="Text Placeholder 4">
            <a:extLst>
              <a:ext uri="{FF2B5EF4-FFF2-40B4-BE49-F238E27FC236}">
                <a16:creationId xmlns:a16="http://schemas.microsoft.com/office/drawing/2014/main" id="{0CE14F46-9EA2-9FF5-00DF-32589A51A587}"/>
              </a:ext>
            </a:extLst>
          </p:cNvPr>
          <p:cNvSpPr>
            <a:spLocks noGrp="1"/>
          </p:cNvSpPr>
          <p:nvPr>
            <p:ph type="body" sz="quarter" idx="37" hasCustomPrompt="1"/>
          </p:nvPr>
        </p:nvSpPr>
        <p:spPr>
          <a:xfrm>
            <a:off x="6743701" y="5610887"/>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Tree>
    <p:extLst>
      <p:ext uri="{BB962C8B-B14F-4D97-AF65-F5344CB8AC3E}">
        <p14:creationId xmlns:p14="http://schemas.microsoft.com/office/powerpoint/2010/main" val="288562683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photos_Case_Study_Intro_C">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67FF5A-BD3B-6823-510D-65EA34CAC692}"/>
              </a:ext>
            </a:extLst>
          </p:cNvPr>
          <p:cNvSpPr>
            <a:spLocks noGrp="1"/>
          </p:cNvSpPr>
          <p:nvPr>
            <p:ph type="pic" sz="quarter" idx="13"/>
          </p:nvPr>
        </p:nvSpPr>
        <p:spPr>
          <a:xfrm>
            <a:off x="-2" y="1385887"/>
            <a:ext cx="3044952" cy="3343275"/>
          </a:xfrm>
          <a:prstGeom prst="rect">
            <a:avLst/>
          </a:prstGeom>
        </p:spPr>
        <p:txBody>
          <a:bodyPr/>
          <a:lstStyle/>
          <a:p>
            <a:endParaRPr lang="en-US"/>
          </a:p>
        </p:txBody>
      </p:sp>
      <p:sp>
        <p:nvSpPr>
          <p:cNvPr id="2" name="Picture Placeholder 12">
            <a:extLst>
              <a:ext uri="{FF2B5EF4-FFF2-40B4-BE49-F238E27FC236}">
                <a16:creationId xmlns:a16="http://schemas.microsoft.com/office/drawing/2014/main" id="{E055866F-C082-4D99-5B4E-3C63986AACF0}"/>
              </a:ext>
            </a:extLst>
          </p:cNvPr>
          <p:cNvSpPr>
            <a:spLocks noGrp="1"/>
          </p:cNvSpPr>
          <p:nvPr>
            <p:ph type="pic" sz="quarter" idx="26"/>
          </p:nvPr>
        </p:nvSpPr>
        <p:spPr>
          <a:xfrm>
            <a:off x="3049015" y="1"/>
            <a:ext cx="3044952" cy="3971924"/>
          </a:xfrm>
          <a:prstGeom prst="rect">
            <a:avLst/>
          </a:prstGeom>
        </p:spPr>
        <p:txBody>
          <a:bodyPr/>
          <a:lstStyle/>
          <a:p>
            <a:endParaRPr lang="en-US"/>
          </a:p>
        </p:txBody>
      </p:sp>
      <p:sp>
        <p:nvSpPr>
          <p:cNvPr id="7" name="Text Placeholder 4">
            <a:extLst>
              <a:ext uri="{FF2B5EF4-FFF2-40B4-BE49-F238E27FC236}">
                <a16:creationId xmlns:a16="http://schemas.microsoft.com/office/drawing/2014/main" id="{485DA047-547A-0842-A6E4-A652CD456599}"/>
              </a:ext>
            </a:extLst>
          </p:cNvPr>
          <p:cNvSpPr>
            <a:spLocks noGrp="1"/>
          </p:cNvSpPr>
          <p:nvPr>
            <p:ph type="body" sz="quarter" idx="29" hasCustomPrompt="1"/>
          </p:nvPr>
        </p:nvSpPr>
        <p:spPr>
          <a:xfrm>
            <a:off x="645642"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8" name="Text Placeholder 4">
            <a:extLst>
              <a:ext uri="{FF2B5EF4-FFF2-40B4-BE49-F238E27FC236}">
                <a16:creationId xmlns:a16="http://schemas.microsoft.com/office/drawing/2014/main" id="{66497A74-C5CD-1385-9639-CA14C03FB104}"/>
              </a:ext>
            </a:extLst>
          </p:cNvPr>
          <p:cNvSpPr>
            <a:spLocks noGrp="1"/>
          </p:cNvSpPr>
          <p:nvPr>
            <p:ph type="body" sz="quarter" idx="30" hasCustomPrompt="1"/>
          </p:nvPr>
        </p:nvSpPr>
        <p:spPr>
          <a:xfrm>
            <a:off x="645642"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10" name="Text Placeholder 4">
            <a:extLst>
              <a:ext uri="{FF2B5EF4-FFF2-40B4-BE49-F238E27FC236}">
                <a16:creationId xmlns:a16="http://schemas.microsoft.com/office/drawing/2014/main" id="{827EC50B-97F1-95B1-1645-215DA9E1E3BF}"/>
              </a:ext>
            </a:extLst>
          </p:cNvPr>
          <p:cNvSpPr>
            <a:spLocks noGrp="1"/>
          </p:cNvSpPr>
          <p:nvPr>
            <p:ph type="body" sz="quarter" idx="32" hasCustomPrompt="1"/>
          </p:nvPr>
        </p:nvSpPr>
        <p:spPr>
          <a:xfrm>
            <a:off x="3733267"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12" name="Text Placeholder 4">
            <a:extLst>
              <a:ext uri="{FF2B5EF4-FFF2-40B4-BE49-F238E27FC236}">
                <a16:creationId xmlns:a16="http://schemas.microsoft.com/office/drawing/2014/main" id="{9DB968DD-CEBD-F381-301F-90981E0D721D}"/>
              </a:ext>
            </a:extLst>
          </p:cNvPr>
          <p:cNvSpPr>
            <a:spLocks noGrp="1"/>
          </p:cNvSpPr>
          <p:nvPr>
            <p:ph type="body" sz="quarter" idx="33" hasCustomPrompt="1"/>
          </p:nvPr>
        </p:nvSpPr>
        <p:spPr>
          <a:xfrm>
            <a:off x="3733267"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14" name="Picture Placeholder 12">
            <a:extLst>
              <a:ext uri="{FF2B5EF4-FFF2-40B4-BE49-F238E27FC236}">
                <a16:creationId xmlns:a16="http://schemas.microsoft.com/office/drawing/2014/main" id="{C0675C4A-D9A4-1E02-3EA2-91543FBB5E70}"/>
              </a:ext>
            </a:extLst>
          </p:cNvPr>
          <p:cNvSpPr>
            <a:spLocks noGrp="1"/>
          </p:cNvSpPr>
          <p:nvPr>
            <p:ph type="pic" sz="quarter" idx="34"/>
          </p:nvPr>
        </p:nvSpPr>
        <p:spPr>
          <a:xfrm>
            <a:off x="6098032" y="1000125"/>
            <a:ext cx="3044952" cy="3346704"/>
          </a:xfrm>
          <a:prstGeom prst="rect">
            <a:avLst/>
          </a:prstGeom>
        </p:spPr>
        <p:txBody>
          <a:bodyPr/>
          <a:lstStyle/>
          <a:p>
            <a:endParaRPr lang="en-US"/>
          </a:p>
        </p:txBody>
      </p:sp>
      <p:sp>
        <p:nvSpPr>
          <p:cNvPr id="16" name="Picture Placeholder 12">
            <a:extLst>
              <a:ext uri="{FF2B5EF4-FFF2-40B4-BE49-F238E27FC236}">
                <a16:creationId xmlns:a16="http://schemas.microsoft.com/office/drawing/2014/main" id="{E55DC887-581D-F1A6-AE8A-07BF09DACBF5}"/>
              </a:ext>
            </a:extLst>
          </p:cNvPr>
          <p:cNvSpPr>
            <a:spLocks noGrp="1"/>
          </p:cNvSpPr>
          <p:nvPr>
            <p:ph type="pic" sz="quarter" idx="35"/>
          </p:nvPr>
        </p:nvSpPr>
        <p:spPr>
          <a:xfrm>
            <a:off x="9147048" y="1"/>
            <a:ext cx="3044952" cy="4729162"/>
          </a:xfrm>
          <a:prstGeom prst="rect">
            <a:avLst/>
          </a:prstGeom>
        </p:spPr>
        <p:txBody>
          <a:bodyPr/>
          <a:lstStyle/>
          <a:p>
            <a:endParaRPr lang="en-US"/>
          </a:p>
        </p:txBody>
      </p:sp>
      <p:sp>
        <p:nvSpPr>
          <p:cNvPr id="18" name="Text Placeholder 4">
            <a:extLst>
              <a:ext uri="{FF2B5EF4-FFF2-40B4-BE49-F238E27FC236}">
                <a16:creationId xmlns:a16="http://schemas.microsoft.com/office/drawing/2014/main" id="{9EB4AE85-0F02-5C55-08C2-B0140E9D257E}"/>
              </a:ext>
            </a:extLst>
          </p:cNvPr>
          <p:cNvSpPr>
            <a:spLocks noGrp="1"/>
          </p:cNvSpPr>
          <p:nvPr>
            <p:ph type="body" sz="quarter" idx="36" hasCustomPrompt="1"/>
          </p:nvPr>
        </p:nvSpPr>
        <p:spPr>
          <a:xfrm>
            <a:off x="6817843"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0" name="Text Placeholder 4">
            <a:extLst>
              <a:ext uri="{FF2B5EF4-FFF2-40B4-BE49-F238E27FC236}">
                <a16:creationId xmlns:a16="http://schemas.microsoft.com/office/drawing/2014/main" id="{03CE0690-30B8-D5A7-67CF-262217A974F3}"/>
              </a:ext>
            </a:extLst>
          </p:cNvPr>
          <p:cNvSpPr>
            <a:spLocks noGrp="1"/>
          </p:cNvSpPr>
          <p:nvPr>
            <p:ph type="body" sz="quarter" idx="37" hasCustomPrompt="1"/>
          </p:nvPr>
        </p:nvSpPr>
        <p:spPr>
          <a:xfrm>
            <a:off x="6817843"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21" name="Text Placeholder 4">
            <a:extLst>
              <a:ext uri="{FF2B5EF4-FFF2-40B4-BE49-F238E27FC236}">
                <a16:creationId xmlns:a16="http://schemas.microsoft.com/office/drawing/2014/main" id="{098EDDB7-B424-017D-C031-094E73D4E03E}"/>
              </a:ext>
            </a:extLst>
          </p:cNvPr>
          <p:cNvSpPr>
            <a:spLocks noGrp="1"/>
          </p:cNvSpPr>
          <p:nvPr>
            <p:ph type="body" sz="quarter" idx="38" hasCustomPrompt="1"/>
          </p:nvPr>
        </p:nvSpPr>
        <p:spPr>
          <a:xfrm>
            <a:off x="9905468"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2" name="Text Placeholder 4">
            <a:extLst>
              <a:ext uri="{FF2B5EF4-FFF2-40B4-BE49-F238E27FC236}">
                <a16:creationId xmlns:a16="http://schemas.microsoft.com/office/drawing/2014/main" id="{3415EB96-602E-D431-3713-AB005A9D7BA6}"/>
              </a:ext>
            </a:extLst>
          </p:cNvPr>
          <p:cNvSpPr>
            <a:spLocks noGrp="1"/>
          </p:cNvSpPr>
          <p:nvPr>
            <p:ph type="body" sz="quarter" idx="39" hasCustomPrompt="1"/>
          </p:nvPr>
        </p:nvSpPr>
        <p:spPr>
          <a:xfrm>
            <a:off x="9905468"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Tree>
    <p:extLst>
      <p:ext uri="{BB962C8B-B14F-4D97-AF65-F5344CB8AC3E}">
        <p14:creationId xmlns:p14="http://schemas.microsoft.com/office/powerpoint/2010/main" val="337494590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_photos_Case_Study_Intro_C">
    <p:spTree>
      <p:nvGrpSpPr>
        <p:cNvPr id="1" name=""/>
        <p:cNvGrpSpPr/>
        <p:nvPr/>
      </p:nvGrpSpPr>
      <p:grpSpPr>
        <a:xfrm>
          <a:off x="0" y="0"/>
          <a:ext cx="0" cy="0"/>
          <a:chOff x="0" y="0"/>
          <a:chExt cx="0" cy="0"/>
        </a:xfrm>
      </p:grpSpPr>
      <p:sp>
        <p:nvSpPr>
          <p:cNvPr id="2" name="Picture Placeholder 12">
            <a:extLst>
              <a:ext uri="{FF2B5EF4-FFF2-40B4-BE49-F238E27FC236}">
                <a16:creationId xmlns:a16="http://schemas.microsoft.com/office/drawing/2014/main" id="{E055866F-C082-4D99-5B4E-3C63986AACF0}"/>
              </a:ext>
            </a:extLst>
          </p:cNvPr>
          <p:cNvSpPr>
            <a:spLocks noGrp="1"/>
          </p:cNvSpPr>
          <p:nvPr>
            <p:ph type="pic" sz="quarter" idx="26"/>
          </p:nvPr>
        </p:nvSpPr>
        <p:spPr>
          <a:xfrm>
            <a:off x="3414713" y="1"/>
            <a:ext cx="5372099" cy="3971924"/>
          </a:xfrm>
          <a:prstGeom prst="rect">
            <a:avLst/>
          </a:prstGeom>
        </p:spPr>
        <p:txBody>
          <a:bodyPr/>
          <a:lstStyle/>
          <a:p>
            <a:endParaRPr lang="en-US"/>
          </a:p>
        </p:txBody>
      </p:sp>
      <p:sp>
        <p:nvSpPr>
          <p:cNvPr id="7" name="Text Placeholder 4">
            <a:extLst>
              <a:ext uri="{FF2B5EF4-FFF2-40B4-BE49-F238E27FC236}">
                <a16:creationId xmlns:a16="http://schemas.microsoft.com/office/drawing/2014/main" id="{485DA047-547A-0842-A6E4-A652CD456599}"/>
              </a:ext>
            </a:extLst>
          </p:cNvPr>
          <p:cNvSpPr>
            <a:spLocks noGrp="1"/>
          </p:cNvSpPr>
          <p:nvPr>
            <p:ph type="body" sz="quarter" idx="29" hasCustomPrompt="1"/>
          </p:nvPr>
        </p:nvSpPr>
        <p:spPr>
          <a:xfrm>
            <a:off x="647700"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8" name="Text Placeholder 4">
            <a:extLst>
              <a:ext uri="{FF2B5EF4-FFF2-40B4-BE49-F238E27FC236}">
                <a16:creationId xmlns:a16="http://schemas.microsoft.com/office/drawing/2014/main" id="{66497A74-C5CD-1385-9639-CA14C03FB104}"/>
              </a:ext>
            </a:extLst>
          </p:cNvPr>
          <p:cNvSpPr>
            <a:spLocks noGrp="1"/>
          </p:cNvSpPr>
          <p:nvPr>
            <p:ph type="body" sz="quarter" idx="30" hasCustomPrompt="1"/>
          </p:nvPr>
        </p:nvSpPr>
        <p:spPr>
          <a:xfrm>
            <a:off x="647700"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14" name="Picture Placeholder 12">
            <a:extLst>
              <a:ext uri="{FF2B5EF4-FFF2-40B4-BE49-F238E27FC236}">
                <a16:creationId xmlns:a16="http://schemas.microsoft.com/office/drawing/2014/main" id="{C0675C4A-D9A4-1E02-3EA2-91543FBB5E70}"/>
              </a:ext>
            </a:extLst>
          </p:cNvPr>
          <p:cNvSpPr>
            <a:spLocks noGrp="1"/>
          </p:cNvSpPr>
          <p:nvPr>
            <p:ph type="pic" sz="quarter" idx="34"/>
          </p:nvPr>
        </p:nvSpPr>
        <p:spPr>
          <a:xfrm>
            <a:off x="8803132" y="1000125"/>
            <a:ext cx="3388868" cy="3346704"/>
          </a:xfrm>
          <a:prstGeom prst="rect">
            <a:avLst/>
          </a:prstGeom>
        </p:spPr>
        <p:txBody>
          <a:bodyPr/>
          <a:lstStyle/>
          <a:p>
            <a:endParaRPr lang="en-US"/>
          </a:p>
        </p:txBody>
      </p:sp>
      <p:sp>
        <p:nvSpPr>
          <p:cNvPr id="18" name="Text Placeholder 4">
            <a:extLst>
              <a:ext uri="{FF2B5EF4-FFF2-40B4-BE49-F238E27FC236}">
                <a16:creationId xmlns:a16="http://schemas.microsoft.com/office/drawing/2014/main" id="{9EB4AE85-0F02-5C55-08C2-B0140E9D257E}"/>
              </a:ext>
            </a:extLst>
          </p:cNvPr>
          <p:cNvSpPr>
            <a:spLocks noGrp="1"/>
          </p:cNvSpPr>
          <p:nvPr>
            <p:ph type="body" sz="quarter" idx="36" hasCustomPrompt="1"/>
          </p:nvPr>
        </p:nvSpPr>
        <p:spPr>
          <a:xfrm>
            <a:off x="4762500"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0" name="Text Placeholder 4">
            <a:extLst>
              <a:ext uri="{FF2B5EF4-FFF2-40B4-BE49-F238E27FC236}">
                <a16:creationId xmlns:a16="http://schemas.microsoft.com/office/drawing/2014/main" id="{03CE0690-30B8-D5A7-67CF-262217A974F3}"/>
              </a:ext>
            </a:extLst>
          </p:cNvPr>
          <p:cNvSpPr>
            <a:spLocks noGrp="1"/>
          </p:cNvSpPr>
          <p:nvPr>
            <p:ph type="body" sz="quarter" idx="37" hasCustomPrompt="1"/>
          </p:nvPr>
        </p:nvSpPr>
        <p:spPr>
          <a:xfrm>
            <a:off x="4762500"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21" name="Text Placeholder 4">
            <a:extLst>
              <a:ext uri="{FF2B5EF4-FFF2-40B4-BE49-F238E27FC236}">
                <a16:creationId xmlns:a16="http://schemas.microsoft.com/office/drawing/2014/main" id="{098EDDB7-B424-017D-C031-094E73D4E03E}"/>
              </a:ext>
            </a:extLst>
          </p:cNvPr>
          <p:cNvSpPr>
            <a:spLocks noGrp="1"/>
          </p:cNvSpPr>
          <p:nvPr>
            <p:ph type="body" sz="quarter" idx="38" hasCustomPrompt="1"/>
          </p:nvPr>
        </p:nvSpPr>
        <p:spPr>
          <a:xfrm>
            <a:off x="9421751"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2" name="Text Placeholder 4">
            <a:extLst>
              <a:ext uri="{FF2B5EF4-FFF2-40B4-BE49-F238E27FC236}">
                <a16:creationId xmlns:a16="http://schemas.microsoft.com/office/drawing/2014/main" id="{3415EB96-602E-D431-3713-AB005A9D7BA6}"/>
              </a:ext>
            </a:extLst>
          </p:cNvPr>
          <p:cNvSpPr>
            <a:spLocks noGrp="1"/>
          </p:cNvSpPr>
          <p:nvPr>
            <p:ph type="body" sz="quarter" idx="39" hasCustomPrompt="1"/>
          </p:nvPr>
        </p:nvSpPr>
        <p:spPr>
          <a:xfrm>
            <a:off x="9421751"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5" name="Picture Placeholder 12">
            <a:extLst>
              <a:ext uri="{FF2B5EF4-FFF2-40B4-BE49-F238E27FC236}">
                <a16:creationId xmlns:a16="http://schemas.microsoft.com/office/drawing/2014/main" id="{0892A38E-DB30-CF79-A5B5-0EC6FE038BA6}"/>
              </a:ext>
            </a:extLst>
          </p:cNvPr>
          <p:cNvSpPr>
            <a:spLocks noGrp="1"/>
          </p:cNvSpPr>
          <p:nvPr>
            <p:ph type="pic" sz="quarter" idx="40"/>
          </p:nvPr>
        </p:nvSpPr>
        <p:spPr>
          <a:xfrm>
            <a:off x="0" y="1000125"/>
            <a:ext cx="3388868" cy="3346704"/>
          </a:xfrm>
          <a:prstGeom prst="rect">
            <a:avLst/>
          </a:prstGeom>
        </p:spPr>
        <p:txBody>
          <a:bodyPr/>
          <a:lstStyle/>
          <a:p>
            <a:endParaRPr lang="en-US"/>
          </a:p>
        </p:txBody>
      </p:sp>
    </p:spTree>
    <p:extLst>
      <p:ext uri="{BB962C8B-B14F-4D97-AF65-F5344CB8AC3E}">
        <p14:creationId xmlns:p14="http://schemas.microsoft.com/office/powerpoint/2010/main" val="31599079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CC2842-970F-4D83-A7C9-C111F3E9E8F4}"/>
              </a:ext>
            </a:extLst>
          </p:cNvPr>
          <p:cNvSpPr>
            <a:spLocks noGrp="1"/>
          </p:cNvSpPr>
          <p:nvPr>
            <p:ph type="title" hasCustomPrompt="1"/>
          </p:nvPr>
        </p:nvSpPr>
        <p:spPr>
          <a:xfrm>
            <a:off x="635825" y="1353882"/>
            <a:ext cx="3594735" cy="923330"/>
          </a:xfrm>
          <a:prstGeom prst="rect">
            <a:avLst/>
          </a:prstGeom>
        </p:spPr>
        <p:txBody>
          <a:bodyPr wrap="square" lIns="0" tIns="0" rIns="0" bIns="0">
            <a:spAutoFit/>
          </a:bodyPr>
          <a:lstStyle>
            <a:lvl1pPr>
              <a:defRPr lang="en-US" sz="6000" b="0" dirty="0">
                <a:gradFill>
                  <a:gsLst>
                    <a:gs pos="0">
                      <a:srgbClr val="00F6FF"/>
                    </a:gs>
                    <a:gs pos="70000">
                      <a:srgbClr val="00FFF0"/>
                    </a:gs>
                    <a:gs pos="100000">
                      <a:srgbClr val="B896FF"/>
                    </a:gs>
                  </a:gsLst>
                  <a:lin ang="0" scaled="0"/>
                </a:gradFill>
              </a:defRPr>
            </a:lvl1pPr>
          </a:lstStyle>
          <a:p>
            <a:pPr lvl="0"/>
            <a:r>
              <a:rPr lang="en-US"/>
              <a:t>Agenda</a:t>
            </a:r>
          </a:p>
        </p:txBody>
      </p:sp>
      <p:cxnSp>
        <p:nvCxnSpPr>
          <p:cNvPr id="29" name="Straight Connector 28">
            <a:extLst>
              <a:ext uri="{FF2B5EF4-FFF2-40B4-BE49-F238E27FC236}">
                <a16:creationId xmlns:a16="http://schemas.microsoft.com/office/drawing/2014/main" id="{49F9CE8E-C61D-47C9-7C92-80C8B9BE9261}"/>
              </a:ext>
            </a:extLst>
          </p:cNvPr>
          <p:cNvCxnSpPr>
            <a:cxnSpLocks/>
          </p:cNvCxnSpPr>
          <p:nvPr userDrawn="1"/>
        </p:nvCxnSpPr>
        <p:spPr>
          <a:xfrm>
            <a:off x="4597093" y="4127679"/>
            <a:ext cx="6949440"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202BA3F-B120-FB36-1C74-89FF4B905719}"/>
              </a:ext>
            </a:extLst>
          </p:cNvPr>
          <p:cNvCxnSpPr>
            <a:cxnSpLocks/>
          </p:cNvCxnSpPr>
          <p:nvPr userDrawn="1"/>
        </p:nvCxnSpPr>
        <p:spPr>
          <a:xfrm>
            <a:off x="4597093" y="4821255"/>
            <a:ext cx="6949440"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E237AFC-258A-A0AE-B66B-CB1C869A2032}"/>
              </a:ext>
            </a:extLst>
          </p:cNvPr>
          <p:cNvCxnSpPr>
            <a:cxnSpLocks/>
          </p:cNvCxnSpPr>
          <p:nvPr userDrawn="1"/>
        </p:nvCxnSpPr>
        <p:spPr>
          <a:xfrm>
            <a:off x="4597093" y="5514831"/>
            <a:ext cx="6949440"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F38260B-0DC8-F1D9-0A04-B34FD9548DDE}"/>
              </a:ext>
            </a:extLst>
          </p:cNvPr>
          <p:cNvCxnSpPr>
            <a:cxnSpLocks/>
          </p:cNvCxnSpPr>
          <p:nvPr userDrawn="1"/>
        </p:nvCxnSpPr>
        <p:spPr>
          <a:xfrm>
            <a:off x="4597093" y="3434103"/>
            <a:ext cx="6949440"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34323139-2B65-F98E-4BA6-26EBD4E0ADE2}"/>
              </a:ext>
            </a:extLst>
          </p:cNvPr>
          <p:cNvSpPr>
            <a:spLocks noGrp="1"/>
          </p:cNvSpPr>
          <p:nvPr>
            <p:ph type="body" sz="quarter" idx="10" hasCustomPrompt="1"/>
          </p:nvPr>
        </p:nvSpPr>
        <p:spPr>
          <a:xfrm>
            <a:off x="4114801" y="1544424"/>
            <a:ext cx="1866900" cy="307777"/>
          </a:xfrm>
          <a:prstGeom prst="rect">
            <a:avLst/>
          </a:prstGeom>
        </p:spPr>
        <p:txBody>
          <a:bodyPr wrap="square" anchor="t" anchorCtr="0">
            <a:spAutoFit/>
          </a:bodyPr>
          <a:lstStyle>
            <a:lvl1pPr algn="r">
              <a:defRPr sz="2000" b="1">
                <a:solidFill>
                  <a:schemeClr val="accent2"/>
                </a:solidFill>
              </a:defRPr>
            </a:lvl1pPr>
          </a:lstStyle>
          <a:p>
            <a:pPr lvl="0"/>
            <a:r>
              <a:rPr lang="en-US"/>
              <a:t>00:00 – 00:00</a:t>
            </a:r>
          </a:p>
        </p:txBody>
      </p:sp>
      <p:sp>
        <p:nvSpPr>
          <p:cNvPr id="23" name="Text Placeholder 4">
            <a:extLst>
              <a:ext uri="{FF2B5EF4-FFF2-40B4-BE49-F238E27FC236}">
                <a16:creationId xmlns:a16="http://schemas.microsoft.com/office/drawing/2014/main" id="{4203F9BF-BF5F-6A91-5F78-9E13CFB34688}"/>
              </a:ext>
            </a:extLst>
          </p:cNvPr>
          <p:cNvSpPr>
            <a:spLocks noGrp="1"/>
          </p:cNvSpPr>
          <p:nvPr>
            <p:ph type="body" sz="quarter" idx="16" hasCustomPrompt="1"/>
          </p:nvPr>
        </p:nvSpPr>
        <p:spPr>
          <a:xfrm>
            <a:off x="6248400" y="1544424"/>
            <a:ext cx="5295900"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Agenda item here</a:t>
            </a:r>
          </a:p>
        </p:txBody>
      </p:sp>
      <p:sp>
        <p:nvSpPr>
          <p:cNvPr id="24" name="Text Placeholder 4">
            <a:extLst>
              <a:ext uri="{FF2B5EF4-FFF2-40B4-BE49-F238E27FC236}">
                <a16:creationId xmlns:a16="http://schemas.microsoft.com/office/drawing/2014/main" id="{876CC08A-4820-35BC-92E1-8230BD9D360A}"/>
              </a:ext>
            </a:extLst>
          </p:cNvPr>
          <p:cNvSpPr>
            <a:spLocks noGrp="1"/>
          </p:cNvSpPr>
          <p:nvPr>
            <p:ph type="body" sz="quarter" idx="24" hasCustomPrompt="1"/>
          </p:nvPr>
        </p:nvSpPr>
        <p:spPr>
          <a:xfrm>
            <a:off x="4114801" y="2237970"/>
            <a:ext cx="1866900" cy="307777"/>
          </a:xfrm>
          <a:prstGeom prst="rect">
            <a:avLst/>
          </a:prstGeom>
        </p:spPr>
        <p:txBody>
          <a:bodyPr wrap="square" anchor="t" anchorCtr="0">
            <a:spAutoFit/>
          </a:bodyPr>
          <a:lstStyle>
            <a:lvl1pPr algn="r">
              <a:defRPr sz="2000" b="1">
                <a:solidFill>
                  <a:schemeClr val="accent2"/>
                </a:solidFill>
              </a:defRPr>
            </a:lvl1pPr>
          </a:lstStyle>
          <a:p>
            <a:pPr lvl="0"/>
            <a:r>
              <a:rPr lang="en-US"/>
              <a:t>00:00 – 00:00</a:t>
            </a:r>
          </a:p>
        </p:txBody>
      </p:sp>
      <p:sp>
        <p:nvSpPr>
          <p:cNvPr id="25" name="Text Placeholder 4">
            <a:extLst>
              <a:ext uri="{FF2B5EF4-FFF2-40B4-BE49-F238E27FC236}">
                <a16:creationId xmlns:a16="http://schemas.microsoft.com/office/drawing/2014/main" id="{F7291D4C-4D95-8F05-0F5C-BA39164C8277}"/>
              </a:ext>
            </a:extLst>
          </p:cNvPr>
          <p:cNvSpPr>
            <a:spLocks noGrp="1"/>
          </p:cNvSpPr>
          <p:nvPr>
            <p:ph type="body" sz="quarter" idx="25" hasCustomPrompt="1"/>
          </p:nvPr>
        </p:nvSpPr>
        <p:spPr>
          <a:xfrm>
            <a:off x="6248400" y="2237970"/>
            <a:ext cx="5295900"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Agenda item here</a:t>
            </a:r>
          </a:p>
        </p:txBody>
      </p:sp>
      <p:sp>
        <p:nvSpPr>
          <p:cNvPr id="26" name="Text Placeholder 4">
            <a:extLst>
              <a:ext uri="{FF2B5EF4-FFF2-40B4-BE49-F238E27FC236}">
                <a16:creationId xmlns:a16="http://schemas.microsoft.com/office/drawing/2014/main" id="{B6CEF688-2334-22F4-39C4-5CC9525BC52D}"/>
              </a:ext>
            </a:extLst>
          </p:cNvPr>
          <p:cNvSpPr>
            <a:spLocks noGrp="1"/>
          </p:cNvSpPr>
          <p:nvPr>
            <p:ph type="body" sz="quarter" idx="26" hasCustomPrompt="1"/>
          </p:nvPr>
        </p:nvSpPr>
        <p:spPr>
          <a:xfrm>
            <a:off x="4114801" y="2931516"/>
            <a:ext cx="1866900" cy="307777"/>
          </a:xfrm>
          <a:prstGeom prst="rect">
            <a:avLst/>
          </a:prstGeom>
        </p:spPr>
        <p:txBody>
          <a:bodyPr wrap="square" anchor="t" anchorCtr="0">
            <a:spAutoFit/>
          </a:bodyPr>
          <a:lstStyle>
            <a:lvl1pPr algn="r">
              <a:defRPr sz="2000" b="1">
                <a:solidFill>
                  <a:schemeClr val="accent2"/>
                </a:solidFill>
              </a:defRPr>
            </a:lvl1pPr>
          </a:lstStyle>
          <a:p>
            <a:pPr lvl="0"/>
            <a:r>
              <a:rPr lang="en-US"/>
              <a:t>00:00 – 00:00</a:t>
            </a:r>
          </a:p>
        </p:txBody>
      </p:sp>
      <p:sp>
        <p:nvSpPr>
          <p:cNvPr id="31" name="Text Placeholder 4">
            <a:extLst>
              <a:ext uri="{FF2B5EF4-FFF2-40B4-BE49-F238E27FC236}">
                <a16:creationId xmlns:a16="http://schemas.microsoft.com/office/drawing/2014/main" id="{6C7F5B96-F4B8-B78A-06A1-1387CE2660EF}"/>
              </a:ext>
            </a:extLst>
          </p:cNvPr>
          <p:cNvSpPr>
            <a:spLocks noGrp="1"/>
          </p:cNvSpPr>
          <p:nvPr>
            <p:ph type="body" sz="quarter" idx="27" hasCustomPrompt="1"/>
          </p:nvPr>
        </p:nvSpPr>
        <p:spPr>
          <a:xfrm>
            <a:off x="6248400" y="2931516"/>
            <a:ext cx="5295900"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Agenda item here</a:t>
            </a:r>
          </a:p>
        </p:txBody>
      </p:sp>
      <p:sp>
        <p:nvSpPr>
          <p:cNvPr id="32" name="Text Placeholder 4">
            <a:extLst>
              <a:ext uri="{FF2B5EF4-FFF2-40B4-BE49-F238E27FC236}">
                <a16:creationId xmlns:a16="http://schemas.microsoft.com/office/drawing/2014/main" id="{F2D20F35-3DAA-AC00-0D89-CD5517054A4A}"/>
              </a:ext>
            </a:extLst>
          </p:cNvPr>
          <p:cNvSpPr>
            <a:spLocks noGrp="1"/>
          </p:cNvSpPr>
          <p:nvPr>
            <p:ph type="body" sz="quarter" idx="28" hasCustomPrompt="1"/>
          </p:nvPr>
        </p:nvSpPr>
        <p:spPr>
          <a:xfrm>
            <a:off x="4114801" y="3625062"/>
            <a:ext cx="1866900" cy="307777"/>
          </a:xfrm>
          <a:prstGeom prst="rect">
            <a:avLst/>
          </a:prstGeom>
        </p:spPr>
        <p:txBody>
          <a:bodyPr wrap="square" anchor="t" anchorCtr="0">
            <a:spAutoFit/>
          </a:bodyPr>
          <a:lstStyle>
            <a:lvl1pPr algn="r">
              <a:defRPr sz="2000" b="1">
                <a:solidFill>
                  <a:schemeClr val="accent2"/>
                </a:solidFill>
              </a:defRPr>
            </a:lvl1pPr>
          </a:lstStyle>
          <a:p>
            <a:pPr lvl="0"/>
            <a:r>
              <a:rPr lang="en-US"/>
              <a:t>00:00 – 00:00</a:t>
            </a:r>
          </a:p>
        </p:txBody>
      </p:sp>
      <p:sp>
        <p:nvSpPr>
          <p:cNvPr id="34" name="Text Placeholder 4">
            <a:extLst>
              <a:ext uri="{FF2B5EF4-FFF2-40B4-BE49-F238E27FC236}">
                <a16:creationId xmlns:a16="http://schemas.microsoft.com/office/drawing/2014/main" id="{7CEC68D4-F109-8967-2138-7755BCDA7F53}"/>
              </a:ext>
            </a:extLst>
          </p:cNvPr>
          <p:cNvSpPr>
            <a:spLocks noGrp="1"/>
          </p:cNvSpPr>
          <p:nvPr>
            <p:ph type="body" sz="quarter" idx="29" hasCustomPrompt="1"/>
          </p:nvPr>
        </p:nvSpPr>
        <p:spPr>
          <a:xfrm>
            <a:off x="6248400" y="3625062"/>
            <a:ext cx="5295900"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Agenda item here</a:t>
            </a:r>
          </a:p>
        </p:txBody>
      </p:sp>
      <p:sp>
        <p:nvSpPr>
          <p:cNvPr id="35" name="Text Placeholder 4">
            <a:extLst>
              <a:ext uri="{FF2B5EF4-FFF2-40B4-BE49-F238E27FC236}">
                <a16:creationId xmlns:a16="http://schemas.microsoft.com/office/drawing/2014/main" id="{9D31E2A1-E7D9-C6E2-1CAD-132E8FC15028}"/>
              </a:ext>
            </a:extLst>
          </p:cNvPr>
          <p:cNvSpPr>
            <a:spLocks noGrp="1"/>
          </p:cNvSpPr>
          <p:nvPr>
            <p:ph type="body" sz="quarter" idx="30" hasCustomPrompt="1"/>
          </p:nvPr>
        </p:nvSpPr>
        <p:spPr>
          <a:xfrm>
            <a:off x="4114801" y="4318608"/>
            <a:ext cx="1866900" cy="307777"/>
          </a:xfrm>
          <a:prstGeom prst="rect">
            <a:avLst/>
          </a:prstGeom>
        </p:spPr>
        <p:txBody>
          <a:bodyPr wrap="square" anchor="t" anchorCtr="0">
            <a:spAutoFit/>
          </a:bodyPr>
          <a:lstStyle>
            <a:lvl1pPr algn="r">
              <a:defRPr sz="2000" b="1">
                <a:solidFill>
                  <a:schemeClr val="accent2"/>
                </a:solidFill>
              </a:defRPr>
            </a:lvl1pPr>
          </a:lstStyle>
          <a:p>
            <a:pPr lvl="0"/>
            <a:r>
              <a:rPr lang="en-US"/>
              <a:t>00:00 – 00:00</a:t>
            </a:r>
          </a:p>
        </p:txBody>
      </p:sp>
      <p:sp>
        <p:nvSpPr>
          <p:cNvPr id="36" name="Text Placeholder 4">
            <a:extLst>
              <a:ext uri="{FF2B5EF4-FFF2-40B4-BE49-F238E27FC236}">
                <a16:creationId xmlns:a16="http://schemas.microsoft.com/office/drawing/2014/main" id="{9FFDA3CA-2B8B-D638-20E4-71AC7A34D736}"/>
              </a:ext>
            </a:extLst>
          </p:cNvPr>
          <p:cNvSpPr>
            <a:spLocks noGrp="1"/>
          </p:cNvSpPr>
          <p:nvPr>
            <p:ph type="body" sz="quarter" idx="31" hasCustomPrompt="1"/>
          </p:nvPr>
        </p:nvSpPr>
        <p:spPr>
          <a:xfrm>
            <a:off x="6248400" y="4318608"/>
            <a:ext cx="5295900"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Agenda item here</a:t>
            </a:r>
          </a:p>
        </p:txBody>
      </p:sp>
      <p:sp>
        <p:nvSpPr>
          <p:cNvPr id="37" name="Text Placeholder 4">
            <a:extLst>
              <a:ext uri="{FF2B5EF4-FFF2-40B4-BE49-F238E27FC236}">
                <a16:creationId xmlns:a16="http://schemas.microsoft.com/office/drawing/2014/main" id="{557F9336-F799-453A-9AE4-57BF009F4E49}"/>
              </a:ext>
            </a:extLst>
          </p:cNvPr>
          <p:cNvSpPr>
            <a:spLocks noGrp="1"/>
          </p:cNvSpPr>
          <p:nvPr>
            <p:ph type="body" sz="quarter" idx="32" hasCustomPrompt="1"/>
          </p:nvPr>
        </p:nvSpPr>
        <p:spPr>
          <a:xfrm>
            <a:off x="4114801" y="5012153"/>
            <a:ext cx="1866900" cy="307777"/>
          </a:xfrm>
          <a:prstGeom prst="rect">
            <a:avLst/>
          </a:prstGeom>
        </p:spPr>
        <p:txBody>
          <a:bodyPr wrap="square" anchor="t" anchorCtr="0">
            <a:spAutoFit/>
          </a:bodyPr>
          <a:lstStyle>
            <a:lvl1pPr algn="r">
              <a:defRPr sz="2000" b="1">
                <a:solidFill>
                  <a:schemeClr val="accent2"/>
                </a:solidFill>
              </a:defRPr>
            </a:lvl1pPr>
          </a:lstStyle>
          <a:p>
            <a:pPr lvl="0"/>
            <a:r>
              <a:rPr lang="en-US"/>
              <a:t>00:00 – 00:00</a:t>
            </a:r>
          </a:p>
        </p:txBody>
      </p:sp>
      <p:sp>
        <p:nvSpPr>
          <p:cNvPr id="38" name="Text Placeholder 4">
            <a:extLst>
              <a:ext uri="{FF2B5EF4-FFF2-40B4-BE49-F238E27FC236}">
                <a16:creationId xmlns:a16="http://schemas.microsoft.com/office/drawing/2014/main" id="{3ACF06D8-4539-871E-68C7-607E7092437D}"/>
              </a:ext>
            </a:extLst>
          </p:cNvPr>
          <p:cNvSpPr>
            <a:spLocks noGrp="1"/>
          </p:cNvSpPr>
          <p:nvPr>
            <p:ph type="body" sz="quarter" idx="33" hasCustomPrompt="1"/>
          </p:nvPr>
        </p:nvSpPr>
        <p:spPr>
          <a:xfrm>
            <a:off x="6248400" y="5012153"/>
            <a:ext cx="5295900" cy="307777"/>
          </a:xfrm>
          <a:prstGeom prst="rect">
            <a:avLst/>
          </a:prstGeom>
        </p:spPr>
        <p:txBody>
          <a:bodyPr wrap="square" anchor="t" anchorCtr="0">
            <a:spAutoFit/>
          </a:bodyPr>
          <a:lstStyle>
            <a:lvl1pPr>
              <a:defRPr sz="2000" b="0" i="0">
                <a:latin typeface="Calibri Light" panose="020F0302020204030204" pitchFamily="34" charset="0"/>
                <a:cs typeface="Calibri Light" panose="020F0302020204030204" pitchFamily="34" charset="0"/>
              </a:defRPr>
            </a:lvl1pPr>
          </a:lstStyle>
          <a:p>
            <a:pPr lvl="0"/>
            <a:r>
              <a:rPr lang="en-US"/>
              <a:t>Agenda item here</a:t>
            </a:r>
          </a:p>
        </p:txBody>
      </p:sp>
      <p:cxnSp>
        <p:nvCxnSpPr>
          <p:cNvPr id="41" name="Straight Connector 40">
            <a:extLst>
              <a:ext uri="{FF2B5EF4-FFF2-40B4-BE49-F238E27FC236}">
                <a16:creationId xmlns:a16="http://schemas.microsoft.com/office/drawing/2014/main" id="{A040C191-15FC-CC2A-76C6-F51F8764B2F0}"/>
              </a:ext>
            </a:extLst>
          </p:cNvPr>
          <p:cNvCxnSpPr>
            <a:cxnSpLocks/>
          </p:cNvCxnSpPr>
          <p:nvPr userDrawn="1"/>
        </p:nvCxnSpPr>
        <p:spPr>
          <a:xfrm>
            <a:off x="4597093" y="2740527"/>
            <a:ext cx="6949440"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2D121A1-59B7-61ED-F9B5-D7F3CF3FA035}"/>
              </a:ext>
            </a:extLst>
          </p:cNvPr>
          <p:cNvCxnSpPr>
            <a:cxnSpLocks/>
          </p:cNvCxnSpPr>
          <p:nvPr userDrawn="1"/>
        </p:nvCxnSpPr>
        <p:spPr>
          <a:xfrm>
            <a:off x="4597094" y="2046951"/>
            <a:ext cx="6949440"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6256265"/>
      </p:ext>
    </p:extLst>
  </p:cSld>
  <p:clrMapOvr>
    <a:masterClrMapping/>
  </p:clrMapOvr>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_photos_Case_Study_Intro_C">
    <p:spTree>
      <p:nvGrpSpPr>
        <p:cNvPr id="1" name=""/>
        <p:cNvGrpSpPr/>
        <p:nvPr/>
      </p:nvGrpSpPr>
      <p:grpSpPr>
        <a:xfrm>
          <a:off x="0" y="0"/>
          <a:ext cx="0" cy="0"/>
          <a:chOff x="0" y="0"/>
          <a:chExt cx="0" cy="0"/>
        </a:xfrm>
      </p:grpSpPr>
      <p:sp>
        <p:nvSpPr>
          <p:cNvPr id="7" name="Text Placeholder 4">
            <a:extLst>
              <a:ext uri="{FF2B5EF4-FFF2-40B4-BE49-F238E27FC236}">
                <a16:creationId xmlns:a16="http://schemas.microsoft.com/office/drawing/2014/main" id="{485DA047-547A-0842-A6E4-A652CD456599}"/>
              </a:ext>
            </a:extLst>
          </p:cNvPr>
          <p:cNvSpPr>
            <a:spLocks noGrp="1"/>
          </p:cNvSpPr>
          <p:nvPr>
            <p:ph type="body" sz="quarter" idx="29" hasCustomPrompt="1"/>
          </p:nvPr>
        </p:nvSpPr>
        <p:spPr>
          <a:xfrm>
            <a:off x="647700"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8" name="Text Placeholder 4">
            <a:extLst>
              <a:ext uri="{FF2B5EF4-FFF2-40B4-BE49-F238E27FC236}">
                <a16:creationId xmlns:a16="http://schemas.microsoft.com/office/drawing/2014/main" id="{66497A74-C5CD-1385-9639-CA14C03FB104}"/>
              </a:ext>
            </a:extLst>
          </p:cNvPr>
          <p:cNvSpPr>
            <a:spLocks noGrp="1"/>
          </p:cNvSpPr>
          <p:nvPr>
            <p:ph type="body" sz="quarter" idx="30" hasCustomPrompt="1"/>
          </p:nvPr>
        </p:nvSpPr>
        <p:spPr>
          <a:xfrm>
            <a:off x="647700"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14" name="Picture Placeholder 12">
            <a:extLst>
              <a:ext uri="{FF2B5EF4-FFF2-40B4-BE49-F238E27FC236}">
                <a16:creationId xmlns:a16="http://schemas.microsoft.com/office/drawing/2014/main" id="{C0675C4A-D9A4-1E02-3EA2-91543FBB5E70}"/>
              </a:ext>
            </a:extLst>
          </p:cNvPr>
          <p:cNvSpPr>
            <a:spLocks noGrp="1"/>
          </p:cNvSpPr>
          <p:nvPr>
            <p:ph type="pic" sz="quarter" idx="34"/>
          </p:nvPr>
        </p:nvSpPr>
        <p:spPr>
          <a:xfrm>
            <a:off x="4381500" y="0"/>
            <a:ext cx="7810500" cy="4944533"/>
          </a:xfrm>
          <a:prstGeom prst="rect">
            <a:avLst/>
          </a:prstGeom>
        </p:spPr>
        <p:txBody>
          <a:bodyPr/>
          <a:lstStyle/>
          <a:p>
            <a:endParaRPr lang="en-US"/>
          </a:p>
        </p:txBody>
      </p:sp>
      <p:sp>
        <p:nvSpPr>
          <p:cNvPr id="21" name="Text Placeholder 4">
            <a:extLst>
              <a:ext uri="{FF2B5EF4-FFF2-40B4-BE49-F238E27FC236}">
                <a16:creationId xmlns:a16="http://schemas.microsoft.com/office/drawing/2014/main" id="{098EDDB7-B424-017D-C031-094E73D4E03E}"/>
              </a:ext>
            </a:extLst>
          </p:cNvPr>
          <p:cNvSpPr>
            <a:spLocks noGrp="1"/>
          </p:cNvSpPr>
          <p:nvPr>
            <p:ph type="body" sz="quarter" idx="38" hasCustomPrompt="1"/>
          </p:nvPr>
        </p:nvSpPr>
        <p:spPr>
          <a:xfrm>
            <a:off x="4881034"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2" name="Text Placeholder 4">
            <a:extLst>
              <a:ext uri="{FF2B5EF4-FFF2-40B4-BE49-F238E27FC236}">
                <a16:creationId xmlns:a16="http://schemas.microsoft.com/office/drawing/2014/main" id="{3415EB96-602E-D431-3713-AB005A9D7BA6}"/>
              </a:ext>
            </a:extLst>
          </p:cNvPr>
          <p:cNvSpPr>
            <a:spLocks noGrp="1"/>
          </p:cNvSpPr>
          <p:nvPr>
            <p:ph type="body" sz="quarter" idx="39" hasCustomPrompt="1"/>
          </p:nvPr>
        </p:nvSpPr>
        <p:spPr>
          <a:xfrm>
            <a:off x="4881034"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5" name="Picture Placeholder 12">
            <a:extLst>
              <a:ext uri="{FF2B5EF4-FFF2-40B4-BE49-F238E27FC236}">
                <a16:creationId xmlns:a16="http://schemas.microsoft.com/office/drawing/2014/main" id="{0892A38E-DB30-CF79-A5B5-0EC6FE038BA6}"/>
              </a:ext>
            </a:extLst>
          </p:cNvPr>
          <p:cNvSpPr>
            <a:spLocks noGrp="1"/>
          </p:cNvSpPr>
          <p:nvPr>
            <p:ph type="pic" sz="quarter" idx="40"/>
          </p:nvPr>
        </p:nvSpPr>
        <p:spPr>
          <a:xfrm>
            <a:off x="0" y="915459"/>
            <a:ext cx="4381500" cy="3346704"/>
          </a:xfrm>
          <a:prstGeom prst="rect">
            <a:avLst/>
          </a:prstGeom>
        </p:spPr>
        <p:txBody>
          <a:bodyPr/>
          <a:lstStyle/>
          <a:p>
            <a:endParaRPr lang="en-US"/>
          </a:p>
        </p:txBody>
      </p:sp>
    </p:spTree>
    <p:extLst>
      <p:ext uri="{BB962C8B-B14F-4D97-AF65-F5344CB8AC3E}">
        <p14:creationId xmlns:p14="http://schemas.microsoft.com/office/powerpoint/2010/main" val="409593075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4_photos_Case_Study_Intro_D">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67FF5A-BD3B-6823-510D-65EA34CAC692}"/>
              </a:ext>
            </a:extLst>
          </p:cNvPr>
          <p:cNvSpPr>
            <a:spLocks noGrp="1"/>
          </p:cNvSpPr>
          <p:nvPr>
            <p:ph type="pic" sz="quarter" idx="13"/>
          </p:nvPr>
        </p:nvSpPr>
        <p:spPr>
          <a:xfrm>
            <a:off x="3955255" y="1819274"/>
            <a:ext cx="2616200" cy="2605088"/>
          </a:xfrm>
          <a:prstGeom prst="rect">
            <a:avLst/>
          </a:prstGeom>
        </p:spPr>
        <p:txBody>
          <a:bodyPr/>
          <a:lstStyle/>
          <a:p>
            <a:endParaRPr lang="en-US"/>
          </a:p>
        </p:txBody>
      </p:sp>
      <p:sp>
        <p:nvSpPr>
          <p:cNvPr id="15" name="Picture Placeholder 14">
            <a:extLst>
              <a:ext uri="{FF2B5EF4-FFF2-40B4-BE49-F238E27FC236}">
                <a16:creationId xmlns:a16="http://schemas.microsoft.com/office/drawing/2014/main" id="{4093A2EB-3C19-9E31-FDC7-914877B946FA}"/>
              </a:ext>
            </a:extLst>
          </p:cNvPr>
          <p:cNvSpPr>
            <a:spLocks noGrp="1"/>
          </p:cNvSpPr>
          <p:nvPr>
            <p:ph type="pic" sz="quarter" idx="14"/>
          </p:nvPr>
        </p:nvSpPr>
        <p:spPr>
          <a:xfrm>
            <a:off x="0" y="404812"/>
            <a:ext cx="3779476" cy="4210051"/>
          </a:xfrm>
          <a:prstGeom prst="rect">
            <a:avLst/>
          </a:prstGeom>
        </p:spPr>
        <p:txBody>
          <a:bodyPr/>
          <a:lstStyle/>
          <a:p>
            <a:endParaRPr lang="en-US"/>
          </a:p>
        </p:txBody>
      </p:sp>
      <p:sp>
        <p:nvSpPr>
          <p:cNvPr id="17" name="Picture Placeholder 16">
            <a:extLst>
              <a:ext uri="{FF2B5EF4-FFF2-40B4-BE49-F238E27FC236}">
                <a16:creationId xmlns:a16="http://schemas.microsoft.com/office/drawing/2014/main" id="{AD0AD93E-4D95-4081-4F15-A8D7B51D2526}"/>
              </a:ext>
            </a:extLst>
          </p:cNvPr>
          <p:cNvSpPr>
            <a:spLocks noGrp="1"/>
          </p:cNvSpPr>
          <p:nvPr>
            <p:ph type="pic" sz="quarter" idx="15"/>
          </p:nvPr>
        </p:nvSpPr>
        <p:spPr>
          <a:xfrm>
            <a:off x="9758363" y="1484311"/>
            <a:ext cx="2329046" cy="2614613"/>
          </a:xfrm>
          <a:prstGeom prst="rect">
            <a:avLst/>
          </a:prstGeom>
        </p:spPr>
        <p:txBody>
          <a:bodyPr/>
          <a:lstStyle/>
          <a:p>
            <a:endParaRPr lang="en-US"/>
          </a:p>
        </p:txBody>
      </p:sp>
      <p:sp>
        <p:nvSpPr>
          <p:cNvPr id="19" name="Picture Placeholder 18">
            <a:extLst>
              <a:ext uri="{FF2B5EF4-FFF2-40B4-BE49-F238E27FC236}">
                <a16:creationId xmlns:a16="http://schemas.microsoft.com/office/drawing/2014/main" id="{2F0AF10A-A1DF-4170-D2CD-EFCFAB551DAE}"/>
              </a:ext>
            </a:extLst>
          </p:cNvPr>
          <p:cNvSpPr>
            <a:spLocks noGrp="1"/>
          </p:cNvSpPr>
          <p:nvPr>
            <p:ph type="pic" sz="quarter" idx="16"/>
          </p:nvPr>
        </p:nvSpPr>
        <p:spPr>
          <a:xfrm>
            <a:off x="6747234" y="893762"/>
            <a:ext cx="2835349" cy="3721101"/>
          </a:xfrm>
          <a:prstGeom prst="rect">
            <a:avLst/>
          </a:prstGeom>
        </p:spPr>
        <p:txBody>
          <a:bodyPr/>
          <a:lstStyle/>
          <a:p>
            <a:endParaRPr lang="en-US"/>
          </a:p>
        </p:txBody>
      </p:sp>
      <p:sp>
        <p:nvSpPr>
          <p:cNvPr id="2" name="Text Placeholder 4">
            <a:extLst>
              <a:ext uri="{FF2B5EF4-FFF2-40B4-BE49-F238E27FC236}">
                <a16:creationId xmlns:a16="http://schemas.microsoft.com/office/drawing/2014/main" id="{A9BD9240-DA34-2B4B-C18E-E31B5F3E26A8}"/>
              </a:ext>
            </a:extLst>
          </p:cNvPr>
          <p:cNvSpPr>
            <a:spLocks noGrp="1"/>
          </p:cNvSpPr>
          <p:nvPr>
            <p:ph type="body" sz="quarter" idx="29" hasCustomPrompt="1"/>
          </p:nvPr>
        </p:nvSpPr>
        <p:spPr>
          <a:xfrm>
            <a:off x="757999"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5" name="Text Placeholder 4">
            <a:extLst>
              <a:ext uri="{FF2B5EF4-FFF2-40B4-BE49-F238E27FC236}">
                <a16:creationId xmlns:a16="http://schemas.microsoft.com/office/drawing/2014/main" id="{7B3FFB4A-48ED-CC59-1A90-5722D0CADC6B}"/>
              </a:ext>
            </a:extLst>
          </p:cNvPr>
          <p:cNvSpPr>
            <a:spLocks noGrp="1"/>
          </p:cNvSpPr>
          <p:nvPr>
            <p:ph type="body" sz="quarter" idx="30" hasCustomPrompt="1"/>
          </p:nvPr>
        </p:nvSpPr>
        <p:spPr>
          <a:xfrm>
            <a:off x="757999"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6" name="Text Placeholder 4">
            <a:extLst>
              <a:ext uri="{FF2B5EF4-FFF2-40B4-BE49-F238E27FC236}">
                <a16:creationId xmlns:a16="http://schemas.microsoft.com/office/drawing/2014/main" id="{A97C5544-D8B2-9AE0-9BC4-AF92DF9C6A04}"/>
              </a:ext>
            </a:extLst>
          </p:cNvPr>
          <p:cNvSpPr>
            <a:spLocks noGrp="1"/>
          </p:cNvSpPr>
          <p:nvPr>
            <p:ph type="body" sz="quarter" idx="32" hasCustomPrompt="1"/>
          </p:nvPr>
        </p:nvSpPr>
        <p:spPr>
          <a:xfrm>
            <a:off x="4023233"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7" name="Text Placeholder 4">
            <a:extLst>
              <a:ext uri="{FF2B5EF4-FFF2-40B4-BE49-F238E27FC236}">
                <a16:creationId xmlns:a16="http://schemas.microsoft.com/office/drawing/2014/main" id="{A4662A9F-9217-54A8-5072-93ABC9E8D412}"/>
              </a:ext>
            </a:extLst>
          </p:cNvPr>
          <p:cNvSpPr>
            <a:spLocks noGrp="1"/>
          </p:cNvSpPr>
          <p:nvPr>
            <p:ph type="body" sz="quarter" idx="33" hasCustomPrompt="1"/>
          </p:nvPr>
        </p:nvSpPr>
        <p:spPr>
          <a:xfrm>
            <a:off x="4023233"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8" name="Text Placeholder 4">
            <a:extLst>
              <a:ext uri="{FF2B5EF4-FFF2-40B4-BE49-F238E27FC236}">
                <a16:creationId xmlns:a16="http://schemas.microsoft.com/office/drawing/2014/main" id="{B8473845-42B3-319E-BAD5-25FF29ECDA22}"/>
              </a:ext>
            </a:extLst>
          </p:cNvPr>
          <p:cNvSpPr>
            <a:spLocks noGrp="1"/>
          </p:cNvSpPr>
          <p:nvPr>
            <p:ph type="body" sz="quarter" idx="36" hasCustomPrompt="1"/>
          </p:nvPr>
        </p:nvSpPr>
        <p:spPr>
          <a:xfrm>
            <a:off x="6816979"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9" name="Text Placeholder 4">
            <a:extLst>
              <a:ext uri="{FF2B5EF4-FFF2-40B4-BE49-F238E27FC236}">
                <a16:creationId xmlns:a16="http://schemas.microsoft.com/office/drawing/2014/main" id="{D087191E-6D99-69DB-18A5-0987DC62F1F8}"/>
              </a:ext>
            </a:extLst>
          </p:cNvPr>
          <p:cNvSpPr>
            <a:spLocks noGrp="1"/>
          </p:cNvSpPr>
          <p:nvPr>
            <p:ph type="body" sz="quarter" idx="37" hasCustomPrompt="1"/>
          </p:nvPr>
        </p:nvSpPr>
        <p:spPr>
          <a:xfrm>
            <a:off x="6816979"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10" name="Text Placeholder 4">
            <a:extLst>
              <a:ext uri="{FF2B5EF4-FFF2-40B4-BE49-F238E27FC236}">
                <a16:creationId xmlns:a16="http://schemas.microsoft.com/office/drawing/2014/main" id="{21B4FCF2-6DDE-B735-E462-BA93B8E84561}"/>
              </a:ext>
            </a:extLst>
          </p:cNvPr>
          <p:cNvSpPr>
            <a:spLocks noGrp="1"/>
          </p:cNvSpPr>
          <p:nvPr>
            <p:ph type="body" sz="quarter" idx="38" hasCustomPrompt="1"/>
          </p:nvPr>
        </p:nvSpPr>
        <p:spPr>
          <a:xfrm>
            <a:off x="9753600"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12" name="Text Placeholder 4">
            <a:extLst>
              <a:ext uri="{FF2B5EF4-FFF2-40B4-BE49-F238E27FC236}">
                <a16:creationId xmlns:a16="http://schemas.microsoft.com/office/drawing/2014/main" id="{9B0E7436-EC01-5BA6-ACB7-295FD0FD554E}"/>
              </a:ext>
            </a:extLst>
          </p:cNvPr>
          <p:cNvSpPr>
            <a:spLocks noGrp="1"/>
          </p:cNvSpPr>
          <p:nvPr>
            <p:ph type="body" sz="quarter" idx="39" hasCustomPrompt="1"/>
          </p:nvPr>
        </p:nvSpPr>
        <p:spPr>
          <a:xfrm>
            <a:off x="9753600"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Tree>
    <p:extLst>
      <p:ext uri="{BB962C8B-B14F-4D97-AF65-F5344CB8AC3E}">
        <p14:creationId xmlns:p14="http://schemas.microsoft.com/office/powerpoint/2010/main" val="251926663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_photos_Case_Study_Intro_D">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67FF5A-BD3B-6823-510D-65EA34CAC692}"/>
              </a:ext>
            </a:extLst>
          </p:cNvPr>
          <p:cNvSpPr>
            <a:spLocks noGrp="1"/>
          </p:cNvSpPr>
          <p:nvPr>
            <p:ph type="pic" sz="quarter" idx="13"/>
          </p:nvPr>
        </p:nvSpPr>
        <p:spPr>
          <a:xfrm>
            <a:off x="0" y="1614488"/>
            <a:ext cx="3357562" cy="2809874"/>
          </a:xfrm>
          <a:prstGeom prst="rect">
            <a:avLst/>
          </a:prstGeom>
        </p:spPr>
        <p:txBody>
          <a:bodyPr/>
          <a:lstStyle/>
          <a:p>
            <a:endParaRPr lang="en-US"/>
          </a:p>
        </p:txBody>
      </p:sp>
      <p:sp>
        <p:nvSpPr>
          <p:cNvPr id="15" name="Picture Placeholder 14">
            <a:extLst>
              <a:ext uri="{FF2B5EF4-FFF2-40B4-BE49-F238E27FC236}">
                <a16:creationId xmlns:a16="http://schemas.microsoft.com/office/drawing/2014/main" id="{4093A2EB-3C19-9E31-FDC7-914877B946FA}"/>
              </a:ext>
            </a:extLst>
          </p:cNvPr>
          <p:cNvSpPr>
            <a:spLocks noGrp="1"/>
          </p:cNvSpPr>
          <p:nvPr>
            <p:ph type="pic" sz="quarter" idx="14"/>
          </p:nvPr>
        </p:nvSpPr>
        <p:spPr>
          <a:xfrm>
            <a:off x="3571874" y="404812"/>
            <a:ext cx="5100639" cy="4210051"/>
          </a:xfrm>
          <a:prstGeom prst="rect">
            <a:avLst/>
          </a:prstGeom>
        </p:spPr>
        <p:txBody>
          <a:bodyPr/>
          <a:lstStyle/>
          <a:p>
            <a:endParaRPr lang="en-US"/>
          </a:p>
        </p:txBody>
      </p:sp>
      <p:sp>
        <p:nvSpPr>
          <p:cNvPr id="19" name="Picture Placeholder 18">
            <a:extLst>
              <a:ext uri="{FF2B5EF4-FFF2-40B4-BE49-F238E27FC236}">
                <a16:creationId xmlns:a16="http://schemas.microsoft.com/office/drawing/2014/main" id="{2F0AF10A-A1DF-4170-D2CD-EFCFAB551DAE}"/>
              </a:ext>
            </a:extLst>
          </p:cNvPr>
          <p:cNvSpPr>
            <a:spLocks noGrp="1"/>
          </p:cNvSpPr>
          <p:nvPr>
            <p:ph type="pic" sz="quarter" idx="16"/>
          </p:nvPr>
        </p:nvSpPr>
        <p:spPr>
          <a:xfrm>
            <a:off x="8858250" y="893762"/>
            <a:ext cx="3333750" cy="3535363"/>
          </a:xfrm>
          <a:prstGeom prst="rect">
            <a:avLst/>
          </a:prstGeom>
        </p:spPr>
        <p:txBody>
          <a:bodyPr/>
          <a:lstStyle/>
          <a:p>
            <a:endParaRPr lang="en-US"/>
          </a:p>
        </p:txBody>
      </p:sp>
      <p:sp>
        <p:nvSpPr>
          <p:cNvPr id="2" name="Text Placeholder 4">
            <a:extLst>
              <a:ext uri="{FF2B5EF4-FFF2-40B4-BE49-F238E27FC236}">
                <a16:creationId xmlns:a16="http://schemas.microsoft.com/office/drawing/2014/main" id="{A9BD9240-DA34-2B4B-C18E-E31B5F3E26A8}"/>
              </a:ext>
            </a:extLst>
          </p:cNvPr>
          <p:cNvSpPr>
            <a:spLocks noGrp="1"/>
          </p:cNvSpPr>
          <p:nvPr>
            <p:ph type="body" sz="quarter" idx="29" hasCustomPrompt="1"/>
          </p:nvPr>
        </p:nvSpPr>
        <p:spPr>
          <a:xfrm>
            <a:off x="757999"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5" name="Text Placeholder 4">
            <a:extLst>
              <a:ext uri="{FF2B5EF4-FFF2-40B4-BE49-F238E27FC236}">
                <a16:creationId xmlns:a16="http://schemas.microsoft.com/office/drawing/2014/main" id="{7B3FFB4A-48ED-CC59-1A90-5722D0CADC6B}"/>
              </a:ext>
            </a:extLst>
          </p:cNvPr>
          <p:cNvSpPr>
            <a:spLocks noGrp="1"/>
          </p:cNvSpPr>
          <p:nvPr>
            <p:ph type="body" sz="quarter" idx="30" hasCustomPrompt="1"/>
          </p:nvPr>
        </p:nvSpPr>
        <p:spPr>
          <a:xfrm>
            <a:off x="757999"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6" name="Text Placeholder 4">
            <a:extLst>
              <a:ext uri="{FF2B5EF4-FFF2-40B4-BE49-F238E27FC236}">
                <a16:creationId xmlns:a16="http://schemas.microsoft.com/office/drawing/2014/main" id="{A97C5544-D8B2-9AE0-9BC4-AF92DF9C6A04}"/>
              </a:ext>
            </a:extLst>
          </p:cNvPr>
          <p:cNvSpPr>
            <a:spLocks noGrp="1"/>
          </p:cNvSpPr>
          <p:nvPr>
            <p:ph type="body" sz="quarter" idx="32" hasCustomPrompt="1"/>
          </p:nvPr>
        </p:nvSpPr>
        <p:spPr>
          <a:xfrm>
            <a:off x="5086731"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7" name="Text Placeholder 4">
            <a:extLst>
              <a:ext uri="{FF2B5EF4-FFF2-40B4-BE49-F238E27FC236}">
                <a16:creationId xmlns:a16="http://schemas.microsoft.com/office/drawing/2014/main" id="{A4662A9F-9217-54A8-5072-93ABC9E8D412}"/>
              </a:ext>
            </a:extLst>
          </p:cNvPr>
          <p:cNvSpPr>
            <a:spLocks noGrp="1"/>
          </p:cNvSpPr>
          <p:nvPr>
            <p:ph type="body" sz="quarter" idx="33" hasCustomPrompt="1"/>
          </p:nvPr>
        </p:nvSpPr>
        <p:spPr>
          <a:xfrm>
            <a:off x="5086731"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10" name="Text Placeholder 4">
            <a:extLst>
              <a:ext uri="{FF2B5EF4-FFF2-40B4-BE49-F238E27FC236}">
                <a16:creationId xmlns:a16="http://schemas.microsoft.com/office/drawing/2014/main" id="{21B4FCF2-6DDE-B735-E462-BA93B8E84561}"/>
              </a:ext>
            </a:extLst>
          </p:cNvPr>
          <p:cNvSpPr>
            <a:spLocks noGrp="1"/>
          </p:cNvSpPr>
          <p:nvPr>
            <p:ph type="body" sz="quarter" idx="38" hasCustomPrompt="1"/>
          </p:nvPr>
        </p:nvSpPr>
        <p:spPr>
          <a:xfrm>
            <a:off x="9415462" y="5105054"/>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12" name="Text Placeholder 4">
            <a:extLst>
              <a:ext uri="{FF2B5EF4-FFF2-40B4-BE49-F238E27FC236}">
                <a16:creationId xmlns:a16="http://schemas.microsoft.com/office/drawing/2014/main" id="{9B0E7436-EC01-5BA6-ACB7-295FD0FD554E}"/>
              </a:ext>
            </a:extLst>
          </p:cNvPr>
          <p:cNvSpPr>
            <a:spLocks noGrp="1"/>
          </p:cNvSpPr>
          <p:nvPr>
            <p:ph type="body" sz="quarter" idx="39" hasCustomPrompt="1"/>
          </p:nvPr>
        </p:nvSpPr>
        <p:spPr>
          <a:xfrm>
            <a:off x="9415462" y="5492353"/>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Tree>
    <p:extLst>
      <p:ext uri="{BB962C8B-B14F-4D97-AF65-F5344CB8AC3E}">
        <p14:creationId xmlns:p14="http://schemas.microsoft.com/office/powerpoint/2010/main" val="290178386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_photos_Case_Study_Intro_D">
    <p:spTree>
      <p:nvGrpSpPr>
        <p:cNvPr id="1" name=""/>
        <p:cNvGrpSpPr/>
        <p:nvPr/>
      </p:nvGrpSpPr>
      <p:grpSpPr>
        <a:xfrm>
          <a:off x="0" y="0"/>
          <a:ext cx="0" cy="0"/>
          <a:chOff x="0" y="0"/>
          <a:chExt cx="0" cy="0"/>
        </a:xfrm>
      </p:grpSpPr>
      <p:sp>
        <p:nvSpPr>
          <p:cNvPr id="11" name="Picture Placeholder 12">
            <a:extLst>
              <a:ext uri="{FF2B5EF4-FFF2-40B4-BE49-F238E27FC236}">
                <a16:creationId xmlns:a16="http://schemas.microsoft.com/office/drawing/2014/main" id="{7248E6C1-AD8D-259C-5340-56A8EC44534C}"/>
              </a:ext>
            </a:extLst>
          </p:cNvPr>
          <p:cNvSpPr>
            <a:spLocks noGrp="1"/>
          </p:cNvSpPr>
          <p:nvPr>
            <p:ph type="pic" sz="quarter" idx="34"/>
          </p:nvPr>
        </p:nvSpPr>
        <p:spPr>
          <a:xfrm>
            <a:off x="4381500" y="419100"/>
            <a:ext cx="7810500" cy="4373033"/>
          </a:xfrm>
          <a:prstGeom prst="rect">
            <a:avLst/>
          </a:prstGeom>
        </p:spPr>
        <p:txBody>
          <a:bodyPr/>
          <a:lstStyle/>
          <a:p>
            <a:endParaRPr lang="en-US"/>
          </a:p>
        </p:txBody>
      </p:sp>
      <p:sp>
        <p:nvSpPr>
          <p:cNvPr id="18" name="Picture Placeholder 12">
            <a:extLst>
              <a:ext uri="{FF2B5EF4-FFF2-40B4-BE49-F238E27FC236}">
                <a16:creationId xmlns:a16="http://schemas.microsoft.com/office/drawing/2014/main" id="{9A18AC36-E872-0FBB-CCDF-E7487C47BED8}"/>
              </a:ext>
            </a:extLst>
          </p:cNvPr>
          <p:cNvSpPr>
            <a:spLocks noGrp="1"/>
          </p:cNvSpPr>
          <p:nvPr>
            <p:ph type="pic" sz="quarter" idx="40"/>
          </p:nvPr>
        </p:nvSpPr>
        <p:spPr>
          <a:xfrm>
            <a:off x="0" y="915459"/>
            <a:ext cx="4114800" cy="3346704"/>
          </a:xfrm>
          <a:prstGeom prst="rect">
            <a:avLst/>
          </a:prstGeom>
        </p:spPr>
        <p:txBody>
          <a:bodyPr/>
          <a:lstStyle/>
          <a:p>
            <a:endParaRPr lang="en-US"/>
          </a:p>
        </p:txBody>
      </p:sp>
      <p:sp>
        <p:nvSpPr>
          <p:cNvPr id="20" name="Text Placeholder 4">
            <a:extLst>
              <a:ext uri="{FF2B5EF4-FFF2-40B4-BE49-F238E27FC236}">
                <a16:creationId xmlns:a16="http://schemas.microsoft.com/office/drawing/2014/main" id="{AD4E9A13-72EC-7795-6682-8E9D5F884783}"/>
              </a:ext>
            </a:extLst>
          </p:cNvPr>
          <p:cNvSpPr>
            <a:spLocks noGrp="1"/>
          </p:cNvSpPr>
          <p:nvPr>
            <p:ph type="body" sz="quarter" idx="41" hasCustomPrompt="1"/>
          </p:nvPr>
        </p:nvSpPr>
        <p:spPr>
          <a:xfrm>
            <a:off x="651934"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1" name="Text Placeholder 4">
            <a:extLst>
              <a:ext uri="{FF2B5EF4-FFF2-40B4-BE49-F238E27FC236}">
                <a16:creationId xmlns:a16="http://schemas.microsoft.com/office/drawing/2014/main" id="{2AE7E2F1-8A7E-2749-7C23-12A180BF0CBA}"/>
              </a:ext>
            </a:extLst>
          </p:cNvPr>
          <p:cNvSpPr>
            <a:spLocks noGrp="1"/>
          </p:cNvSpPr>
          <p:nvPr>
            <p:ph type="body" sz="quarter" idx="42" hasCustomPrompt="1"/>
          </p:nvPr>
        </p:nvSpPr>
        <p:spPr>
          <a:xfrm>
            <a:off x="651934"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
        <p:nvSpPr>
          <p:cNvPr id="22" name="Text Placeholder 4">
            <a:extLst>
              <a:ext uri="{FF2B5EF4-FFF2-40B4-BE49-F238E27FC236}">
                <a16:creationId xmlns:a16="http://schemas.microsoft.com/office/drawing/2014/main" id="{A629CAEA-5BAE-C2BF-C737-48B738207AB3}"/>
              </a:ext>
            </a:extLst>
          </p:cNvPr>
          <p:cNvSpPr>
            <a:spLocks noGrp="1"/>
          </p:cNvSpPr>
          <p:nvPr>
            <p:ph type="body" sz="quarter" idx="38" hasCustomPrompt="1"/>
          </p:nvPr>
        </p:nvSpPr>
        <p:spPr>
          <a:xfrm>
            <a:off x="4881034" y="5233642"/>
            <a:ext cx="2436876" cy="276999"/>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800" b="1" i="0">
                <a:solidFill>
                  <a:schemeClr val="bg1"/>
                </a:solidFill>
                <a:latin typeface="Calibri" panose="020F0502020204030204" pitchFamily="34" charset="0"/>
                <a:cs typeface="Calibri" panose="020F0502020204030204" pitchFamily="34" charset="0"/>
              </a:defRPr>
            </a:lvl1pPr>
          </a:lstStyle>
          <a:p>
            <a:r>
              <a:rPr lang="en-US"/>
              <a:t>Heading</a:t>
            </a:r>
          </a:p>
        </p:txBody>
      </p:sp>
      <p:sp>
        <p:nvSpPr>
          <p:cNvPr id="23" name="Text Placeholder 4">
            <a:extLst>
              <a:ext uri="{FF2B5EF4-FFF2-40B4-BE49-F238E27FC236}">
                <a16:creationId xmlns:a16="http://schemas.microsoft.com/office/drawing/2014/main" id="{58F9ED73-42C5-93DF-AE80-AD7C5AF1BD6C}"/>
              </a:ext>
            </a:extLst>
          </p:cNvPr>
          <p:cNvSpPr>
            <a:spLocks noGrp="1"/>
          </p:cNvSpPr>
          <p:nvPr>
            <p:ph type="body" sz="quarter" idx="39" hasCustomPrompt="1"/>
          </p:nvPr>
        </p:nvSpPr>
        <p:spPr>
          <a:xfrm>
            <a:off x="4881034" y="5620941"/>
            <a:ext cx="2400300" cy="184666"/>
          </a:xfrm>
          <a:prstGeom prst="rect">
            <a:avLst/>
          </a:prstGeom>
        </p:spPr>
        <p:txBody>
          <a:bodyPr wrap="square" anchor="t" anchorCtr="0">
            <a:sp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i="0">
                <a:solidFill>
                  <a:schemeClr val="bg1"/>
                </a:solidFill>
                <a:latin typeface="Calibri Light" panose="020F0302020204030204" pitchFamily="34" charset="0"/>
                <a:cs typeface="Calibri Light" panose="020F0302020204030204" pitchFamily="34" charset="0"/>
              </a:defRPr>
            </a:lvl1pPr>
          </a:lstStyle>
          <a:p>
            <a:r>
              <a:rPr lang="en-US"/>
              <a:t>Subheading</a:t>
            </a:r>
          </a:p>
        </p:txBody>
      </p:sp>
    </p:spTree>
    <p:extLst>
      <p:ext uri="{BB962C8B-B14F-4D97-AF65-F5344CB8AC3E}">
        <p14:creationId xmlns:p14="http://schemas.microsoft.com/office/powerpoint/2010/main" val="272333160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Arrow">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17DFB89-A9BD-47AC-B57A-7869039229B5}"/>
              </a:ext>
            </a:extLst>
          </p:cNvPr>
          <p:cNvSpPr/>
          <p:nvPr userDrawn="1"/>
        </p:nvSpPr>
        <p:spPr bwMode="auto">
          <a:xfrm>
            <a:off x="-34032" y="0"/>
            <a:ext cx="6022081" cy="6858000"/>
          </a:xfrm>
          <a:prstGeom prst="rect">
            <a:avLst/>
          </a:prstGeom>
          <a:solidFill>
            <a:schemeClr val="accent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7" name="Isosceles Triangle 13">
            <a:extLst>
              <a:ext uri="{FF2B5EF4-FFF2-40B4-BE49-F238E27FC236}">
                <a16:creationId xmlns:a16="http://schemas.microsoft.com/office/drawing/2014/main" id="{33DA4BCA-E06D-9C46-8E45-43243DD633D7}"/>
              </a:ext>
            </a:extLst>
          </p:cNvPr>
          <p:cNvSpPr/>
          <p:nvPr userDrawn="1"/>
        </p:nvSpPr>
        <p:spPr>
          <a:xfrm rot="5400000" flipH="1">
            <a:off x="2835445" y="3152602"/>
            <a:ext cx="6858002" cy="55279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4EEC63-D2A6-A479-4356-E9E6BC19098A}"/>
              </a:ext>
            </a:extLst>
          </p:cNvPr>
          <p:cNvSpPr>
            <a:spLocks noGrp="1"/>
          </p:cNvSpPr>
          <p:nvPr>
            <p:ph type="title" hasCustomPrompt="1"/>
          </p:nvPr>
        </p:nvSpPr>
        <p:spPr>
          <a:xfrm>
            <a:off x="633632" y="722842"/>
            <a:ext cx="465115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3" name="Text Placeholder 10">
            <a:extLst>
              <a:ext uri="{FF2B5EF4-FFF2-40B4-BE49-F238E27FC236}">
                <a16:creationId xmlns:a16="http://schemas.microsoft.com/office/drawing/2014/main" id="{8B2245E5-D2EB-1450-FEC1-6BEFE1F76A46}"/>
              </a:ext>
            </a:extLst>
          </p:cNvPr>
          <p:cNvSpPr>
            <a:spLocks noGrp="1"/>
          </p:cNvSpPr>
          <p:nvPr>
            <p:ph type="body" sz="quarter" idx="28" hasCustomPrompt="1"/>
          </p:nvPr>
        </p:nvSpPr>
        <p:spPr>
          <a:xfrm>
            <a:off x="633632" y="419099"/>
            <a:ext cx="465115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1826082042"/>
      </p:ext>
    </p:extLst>
  </p:cSld>
  <p:clrMapOvr>
    <a:masterClrMapping/>
  </p:clrMapOvr>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ase Study-1/6">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9D76B9-5EAA-9E63-4059-21E83CD46A10}"/>
              </a:ext>
            </a:extLst>
          </p:cNvPr>
          <p:cNvSpPr/>
          <p:nvPr userDrawn="1"/>
        </p:nvSpPr>
        <p:spPr bwMode="auto">
          <a:xfrm>
            <a:off x="9753600" y="0"/>
            <a:ext cx="2438400" cy="6858000"/>
          </a:xfrm>
          <a:prstGeom prst="rect">
            <a:avLst/>
          </a:prstGeom>
          <a:solidFill>
            <a:schemeClr val="accent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12" name="Text Placeholder 3">
            <a:extLst>
              <a:ext uri="{FF2B5EF4-FFF2-40B4-BE49-F238E27FC236}">
                <a16:creationId xmlns:a16="http://schemas.microsoft.com/office/drawing/2014/main" id="{29A158B8-5C5D-7C73-B048-F98B170D7851}"/>
              </a:ext>
            </a:extLst>
          </p:cNvPr>
          <p:cNvSpPr txBox="1">
            <a:spLocks/>
          </p:cNvSpPr>
          <p:nvPr userDrawn="1"/>
        </p:nvSpPr>
        <p:spPr>
          <a:xfrm>
            <a:off x="11341864" y="6406591"/>
            <a:ext cx="242932" cy="218934"/>
          </a:xfrm>
          <a:prstGeom prst="rect">
            <a:avLst/>
          </a:prstGeom>
        </p:spPr>
        <p:txBody>
          <a:bodyPr vert="horz" lIns="0" tIns="0" rIns="0" bIns="0" rtlCol="0" anchor="ctr" anchorCtr="0">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bg1"/>
                </a:solidFill>
              </a:rPr>
              <a:pPr lvl="0"/>
              <a:t>‹#›</a:t>
            </a:fld>
            <a:endParaRPr lang="en-US" sz="1000">
              <a:solidFill>
                <a:schemeClr val="bg1"/>
              </a:solidFill>
            </a:endParaRPr>
          </a:p>
        </p:txBody>
      </p:sp>
      <p:sp>
        <p:nvSpPr>
          <p:cNvPr id="2" name="Title 1">
            <a:extLst>
              <a:ext uri="{FF2B5EF4-FFF2-40B4-BE49-F238E27FC236}">
                <a16:creationId xmlns:a16="http://schemas.microsoft.com/office/drawing/2014/main" id="{E36773BA-924B-BAC6-7D25-ED7A9338BD2F}"/>
              </a:ext>
            </a:extLst>
          </p:cNvPr>
          <p:cNvSpPr>
            <a:spLocks noGrp="1"/>
          </p:cNvSpPr>
          <p:nvPr>
            <p:ph type="title" hasCustomPrompt="1"/>
          </p:nvPr>
        </p:nvSpPr>
        <p:spPr>
          <a:xfrm>
            <a:off x="633632" y="722842"/>
            <a:ext cx="839765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3" name="Text Placeholder 10">
            <a:extLst>
              <a:ext uri="{FF2B5EF4-FFF2-40B4-BE49-F238E27FC236}">
                <a16:creationId xmlns:a16="http://schemas.microsoft.com/office/drawing/2014/main" id="{12B58C1F-15E1-403E-C8DD-FB7FA7791D15}"/>
              </a:ext>
            </a:extLst>
          </p:cNvPr>
          <p:cNvSpPr>
            <a:spLocks noGrp="1"/>
          </p:cNvSpPr>
          <p:nvPr>
            <p:ph type="body" sz="quarter" idx="28" hasCustomPrompt="1"/>
          </p:nvPr>
        </p:nvSpPr>
        <p:spPr>
          <a:xfrm>
            <a:off x="633632" y="419099"/>
            <a:ext cx="839765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283367182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ase Study-1/3">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643804D-BD14-08D3-2752-570DB2A13AC1}"/>
              </a:ext>
            </a:extLst>
          </p:cNvPr>
          <p:cNvSpPr/>
          <p:nvPr userDrawn="1"/>
        </p:nvSpPr>
        <p:spPr bwMode="auto">
          <a:xfrm>
            <a:off x="7848600" y="0"/>
            <a:ext cx="4348260" cy="6858000"/>
          </a:xfrm>
          <a:prstGeom prst="rect">
            <a:avLst/>
          </a:prstGeom>
          <a:solidFill>
            <a:schemeClr val="accent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4" name="Text Placeholder 3">
            <a:extLst>
              <a:ext uri="{FF2B5EF4-FFF2-40B4-BE49-F238E27FC236}">
                <a16:creationId xmlns:a16="http://schemas.microsoft.com/office/drawing/2014/main" id="{88B57818-3DD1-DA7E-0C01-8FA58F5B3AE9}"/>
              </a:ext>
            </a:extLst>
          </p:cNvPr>
          <p:cNvSpPr txBox="1">
            <a:spLocks/>
          </p:cNvSpPr>
          <p:nvPr userDrawn="1"/>
        </p:nvSpPr>
        <p:spPr>
          <a:xfrm>
            <a:off x="11341864" y="6406591"/>
            <a:ext cx="242932" cy="218934"/>
          </a:xfrm>
          <a:prstGeom prst="rect">
            <a:avLst/>
          </a:prstGeom>
        </p:spPr>
        <p:txBody>
          <a:bodyPr vert="horz" lIns="0" tIns="0" rIns="0" bIns="0" rtlCol="0" anchor="ctr" anchorCtr="0">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bg1"/>
                </a:solidFill>
              </a:rPr>
              <a:pPr lvl="0"/>
              <a:t>‹#›</a:t>
            </a:fld>
            <a:endParaRPr lang="en-US" sz="1000">
              <a:solidFill>
                <a:schemeClr val="bg1"/>
              </a:solidFill>
            </a:endParaRPr>
          </a:p>
        </p:txBody>
      </p:sp>
      <p:sp>
        <p:nvSpPr>
          <p:cNvPr id="5" name="Title 1">
            <a:extLst>
              <a:ext uri="{FF2B5EF4-FFF2-40B4-BE49-F238E27FC236}">
                <a16:creationId xmlns:a16="http://schemas.microsoft.com/office/drawing/2014/main" id="{43EB2ABD-8C1A-2F57-ED12-4A5372D24296}"/>
              </a:ext>
            </a:extLst>
          </p:cNvPr>
          <p:cNvSpPr>
            <a:spLocks noGrp="1"/>
          </p:cNvSpPr>
          <p:nvPr>
            <p:ph type="title" hasCustomPrompt="1"/>
          </p:nvPr>
        </p:nvSpPr>
        <p:spPr>
          <a:xfrm>
            <a:off x="633632" y="722842"/>
            <a:ext cx="6522818"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6" name="Text Placeholder 10">
            <a:extLst>
              <a:ext uri="{FF2B5EF4-FFF2-40B4-BE49-F238E27FC236}">
                <a16:creationId xmlns:a16="http://schemas.microsoft.com/office/drawing/2014/main" id="{2CBC5A8B-D655-9D1E-4EAD-6B7EF3CBD7BB}"/>
              </a:ext>
            </a:extLst>
          </p:cNvPr>
          <p:cNvSpPr>
            <a:spLocks noGrp="1"/>
          </p:cNvSpPr>
          <p:nvPr>
            <p:ph type="body" sz="quarter" idx="28" hasCustomPrompt="1"/>
          </p:nvPr>
        </p:nvSpPr>
        <p:spPr>
          <a:xfrm>
            <a:off x="633632" y="419099"/>
            <a:ext cx="6522818"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11751340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ase Study-1/2_B">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flipH="1">
            <a:off x="6095999" y="0"/>
            <a:ext cx="6096000" cy="6858000"/>
          </a:xfrm>
          <a:prstGeom prst="rect">
            <a:avLst/>
          </a:prstGeom>
          <a:solidFill>
            <a:schemeClr val="accent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9" name="Text Placeholder 10">
            <a:extLst>
              <a:ext uri="{FF2B5EF4-FFF2-40B4-BE49-F238E27FC236}">
                <a16:creationId xmlns:a16="http://schemas.microsoft.com/office/drawing/2014/main" id="{8BAA6E4E-7596-A644-93F2-6ABBAFCD6B70}"/>
              </a:ext>
            </a:extLst>
          </p:cNvPr>
          <p:cNvSpPr>
            <a:spLocks noGrp="1"/>
          </p:cNvSpPr>
          <p:nvPr>
            <p:ph type="body" sz="quarter" idx="10" hasCustomPrompt="1"/>
          </p:nvPr>
        </p:nvSpPr>
        <p:spPr>
          <a:xfrm>
            <a:off x="6582021" y="802983"/>
            <a:ext cx="2213811" cy="246221"/>
          </a:xfrm>
          <a:prstGeom prst="rect">
            <a:avLst/>
          </a:prstGeom>
          <a:noFill/>
        </p:spPr>
        <p:txBody>
          <a:bodyPr vert="horz" wrap="none" lIns="0" tIns="0" rIns="0" bIns="0" rtlCol="0" anchor="ctr">
            <a:spAutoFit/>
          </a:bodyPr>
          <a:lstStyle>
            <a:lvl1pPr>
              <a:defRPr lang="en-US" sz="1600" b="1" cap="none" spc="100" baseline="0" smtClean="0">
                <a:solidFill>
                  <a:schemeClr val="bg1"/>
                </a:solidFill>
                <a:ea typeface="+mj-ea"/>
                <a:cs typeface="+mj-cs"/>
              </a:defRPr>
            </a:lvl1pPr>
            <a:lvl2pPr marL="171450" indent="0">
              <a:buNone/>
              <a:defRPr lang="en-US" sz="1350" smtClean="0"/>
            </a:lvl2pPr>
            <a:lvl3pPr>
              <a:defRPr lang="en-US" sz="1350" smtClean="0"/>
            </a:lvl3pPr>
            <a:lvl4pPr>
              <a:defRPr lang="en-US" sz="1350" smtClean="0"/>
            </a:lvl4pPr>
            <a:lvl5pPr>
              <a:defRPr lang="en-US" sz="1350"/>
            </a:lvl5pPr>
          </a:lstStyle>
          <a:p>
            <a:pPr marL="0" lvl="0">
              <a:lnSpc>
                <a:spcPct val="100000"/>
              </a:lnSpc>
              <a:spcBef>
                <a:spcPct val="0"/>
              </a:spcBef>
              <a:buNone/>
            </a:pPr>
            <a:r>
              <a:rPr lang="en-US"/>
              <a:t>Edit Master Text Styles</a:t>
            </a:r>
          </a:p>
        </p:txBody>
      </p:sp>
      <p:sp>
        <p:nvSpPr>
          <p:cNvPr id="10" name="Text Placeholder 10">
            <a:extLst>
              <a:ext uri="{FF2B5EF4-FFF2-40B4-BE49-F238E27FC236}">
                <a16:creationId xmlns:a16="http://schemas.microsoft.com/office/drawing/2014/main" id="{182FF9AB-2A1C-E54B-B99E-245DE32DDE96}"/>
              </a:ext>
            </a:extLst>
          </p:cNvPr>
          <p:cNvSpPr>
            <a:spLocks noGrp="1"/>
          </p:cNvSpPr>
          <p:nvPr>
            <p:ph type="body" sz="quarter" idx="18" hasCustomPrompt="1"/>
          </p:nvPr>
        </p:nvSpPr>
        <p:spPr>
          <a:xfrm>
            <a:off x="6582020" y="3200114"/>
            <a:ext cx="2213811" cy="246221"/>
          </a:xfrm>
          <a:prstGeom prst="rect">
            <a:avLst/>
          </a:prstGeom>
          <a:noFill/>
        </p:spPr>
        <p:txBody>
          <a:bodyPr vert="horz" wrap="none" lIns="0" tIns="0" rIns="0" bIns="0" rtlCol="0" anchor="ctr">
            <a:spAutoFit/>
          </a:bodyPr>
          <a:lstStyle>
            <a:lvl1pPr>
              <a:defRPr lang="en-US" sz="1600" b="1" cap="none" spc="100" baseline="0" smtClean="0">
                <a:solidFill>
                  <a:schemeClr val="bg1"/>
                </a:solidFill>
                <a:ea typeface="+mj-ea"/>
                <a:cs typeface="+mj-cs"/>
              </a:defRPr>
            </a:lvl1pPr>
            <a:lvl2pPr marL="171450" indent="0">
              <a:buNone/>
              <a:defRPr lang="en-US" sz="1350" smtClean="0"/>
            </a:lvl2pPr>
            <a:lvl3pPr>
              <a:defRPr lang="en-US" sz="1350" smtClean="0"/>
            </a:lvl3pPr>
            <a:lvl4pPr>
              <a:defRPr lang="en-US" sz="1350" smtClean="0"/>
            </a:lvl4pPr>
            <a:lvl5pPr>
              <a:defRPr lang="en-US" sz="1350"/>
            </a:lvl5pPr>
          </a:lstStyle>
          <a:p>
            <a:pPr marL="0" lvl="0">
              <a:lnSpc>
                <a:spcPct val="100000"/>
              </a:lnSpc>
              <a:spcBef>
                <a:spcPct val="0"/>
              </a:spcBef>
              <a:buNone/>
            </a:pPr>
            <a:r>
              <a:rPr lang="en-US"/>
              <a:t>Edit Master Text Styles</a:t>
            </a:r>
          </a:p>
        </p:txBody>
      </p:sp>
      <p:sp>
        <p:nvSpPr>
          <p:cNvPr id="7" name="Text Placeholder 3">
            <a:extLst>
              <a:ext uri="{FF2B5EF4-FFF2-40B4-BE49-F238E27FC236}">
                <a16:creationId xmlns:a16="http://schemas.microsoft.com/office/drawing/2014/main" id="{8C1EAE48-670D-1E75-E1E5-6E8259532FEE}"/>
              </a:ext>
            </a:extLst>
          </p:cNvPr>
          <p:cNvSpPr txBox="1">
            <a:spLocks/>
          </p:cNvSpPr>
          <p:nvPr userDrawn="1"/>
        </p:nvSpPr>
        <p:spPr>
          <a:xfrm>
            <a:off x="11341864" y="6406591"/>
            <a:ext cx="242932" cy="218934"/>
          </a:xfrm>
          <a:prstGeom prst="rect">
            <a:avLst/>
          </a:prstGeom>
        </p:spPr>
        <p:txBody>
          <a:bodyPr vert="horz" lIns="0" tIns="0" rIns="0" bIns="0" rtlCol="0" anchor="ctr" anchorCtr="0">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bg1"/>
                </a:solidFill>
              </a:rPr>
              <a:pPr lvl="0"/>
              <a:t>‹#›</a:t>
            </a:fld>
            <a:endParaRPr lang="en-US" sz="1000">
              <a:solidFill>
                <a:schemeClr val="bg1"/>
              </a:solidFill>
            </a:endParaRPr>
          </a:p>
        </p:txBody>
      </p:sp>
      <p:sp>
        <p:nvSpPr>
          <p:cNvPr id="3" name="Title 1">
            <a:extLst>
              <a:ext uri="{FF2B5EF4-FFF2-40B4-BE49-F238E27FC236}">
                <a16:creationId xmlns:a16="http://schemas.microsoft.com/office/drawing/2014/main" id="{E04B8001-80C4-3060-BD6B-437632BF7C77}"/>
              </a:ext>
            </a:extLst>
          </p:cNvPr>
          <p:cNvSpPr>
            <a:spLocks noGrp="1"/>
          </p:cNvSpPr>
          <p:nvPr>
            <p:ph type="title" hasCustomPrompt="1"/>
          </p:nvPr>
        </p:nvSpPr>
        <p:spPr>
          <a:xfrm>
            <a:off x="633632" y="722842"/>
            <a:ext cx="465115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4" name="Text Placeholder 10">
            <a:extLst>
              <a:ext uri="{FF2B5EF4-FFF2-40B4-BE49-F238E27FC236}">
                <a16:creationId xmlns:a16="http://schemas.microsoft.com/office/drawing/2014/main" id="{C73C2D60-2316-60E7-7382-870EBF68A7A1}"/>
              </a:ext>
            </a:extLst>
          </p:cNvPr>
          <p:cNvSpPr>
            <a:spLocks noGrp="1"/>
          </p:cNvSpPr>
          <p:nvPr>
            <p:ph type="body" sz="quarter" idx="28" hasCustomPrompt="1"/>
          </p:nvPr>
        </p:nvSpPr>
        <p:spPr>
          <a:xfrm>
            <a:off x="633632" y="419099"/>
            <a:ext cx="465115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152299520"/>
      </p:ext>
    </p:extLst>
  </p:cSld>
  <p:clrMapOvr>
    <a:masterClrMapping/>
  </p:clrMapOvr>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ase Study-1/2-Pictur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ECF38BD-32C9-894D-AB81-415CC476ECD6}"/>
              </a:ext>
            </a:extLst>
          </p:cNvPr>
          <p:cNvSpPr>
            <a:spLocks noGrp="1"/>
          </p:cNvSpPr>
          <p:nvPr>
            <p:ph type="pic" sz="quarter" idx="16"/>
          </p:nvPr>
        </p:nvSpPr>
        <p:spPr>
          <a:xfrm>
            <a:off x="6096000" y="0"/>
            <a:ext cx="6095999" cy="6858000"/>
          </a:xfrm>
          <a:prstGeom prst="rect">
            <a:avLst/>
          </a:prstGeom>
          <a:solidFill>
            <a:schemeClr val="accent1"/>
          </a:solidFill>
        </p:spPr>
        <p:txBody>
          <a:bodyPr/>
          <a:lstStyle/>
          <a:p>
            <a:endParaRPr lang="en-US"/>
          </a:p>
        </p:txBody>
      </p:sp>
      <p:sp>
        <p:nvSpPr>
          <p:cNvPr id="8" name="TextBox 7">
            <a:extLst>
              <a:ext uri="{FF2B5EF4-FFF2-40B4-BE49-F238E27FC236}">
                <a16:creationId xmlns:a16="http://schemas.microsoft.com/office/drawing/2014/main" id="{49A8AE99-B517-8AEB-D5E4-B09D52CA25AF}"/>
              </a:ext>
            </a:extLst>
          </p:cNvPr>
          <p:cNvSpPr txBox="1"/>
          <p:nvPr userDrawn="1"/>
        </p:nvSpPr>
        <p:spPr>
          <a:xfrm>
            <a:off x="9517294" y="6406591"/>
            <a:ext cx="1723301" cy="218934"/>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9" name="Text Placeholder 3">
            <a:extLst>
              <a:ext uri="{FF2B5EF4-FFF2-40B4-BE49-F238E27FC236}">
                <a16:creationId xmlns:a16="http://schemas.microsoft.com/office/drawing/2014/main" id="{3120F32B-02B9-F0A1-D25E-DE2CDA7F43C0}"/>
              </a:ext>
            </a:extLst>
          </p:cNvPr>
          <p:cNvSpPr txBox="1">
            <a:spLocks/>
          </p:cNvSpPr>
          <p:nvPr userDrawn="1"/>
        </p:nvSpPr>
        <p:spPr>
          <a:xfrm>
            <a:off x="11341864" y="6406591"/>
            <a:ext cx="242932" cy="218934"/>
          </a:xfrm>
          <a:prstGeom prst="rect">
            <a:avLst/>
          </a:prstGeom>
        </p:spPr>
        <p:txBody>
          <a:bodyPr vert="horz" lIns="0" tIns="0" rIns="0" bIns="0" rtlCol="0" anchor="ctr" anchorCtr="0">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bg1"/>
                </a:solidFill>
              </a:rPr>
              <a:pPr lvl="0"/>
              <a:t>‹#›</a:t>
            </a:fld>
            <a:endParaRPr lang="en-US" sz="1000">
              <a:solidFill>
                <a:schemeClr val="bg1"/>
              </a:solidFill>
            </a:endParaRPr>
          </a:p>
        </p:txBody>
      </p:sp>
      <p:sp>
        <p:nvSpPr>
          <p:cNvPr id="2" name="Title 1">
            <a:extLst>
              <a:ext uri="{FF2B5EF4-FFF2-40B4-BE49-F238E27FC236}">
                <a16:creationId xmlns:a16="http://schemas.microsoft.com/office/drawing/2014/main" id="{8C1749E3-2785-6125-72F4-4CB2CF38880E}"/>
              </a:ext>
            </a:extLst>
          </p:cNvPr>
          <p:cNvSpPr>
            <a:spLocks noGrp="1"/>
          </p:cNvSpPr>
          <p:nvPr>
            <p:ph type="title" hasCustomPrompt="1"/>
          </p:nvPr>
        </p:nvSpPr>
        <p:spPr>
          <a:xfrm>
            <a:off x="633632" y="722842"/>
            <a:ext cx="4651156"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4" name="Text Placeholder 10">
            <a:extLst>
              <a:ext uri="{FF2B5EF4-FFF2-40B4-BE49-F238E27FC236}">
                <a16:creationId xmlns:a16="http://schemas.microsoft.com/office/drawing/2014/main" id="{F8F30B81-156F-78DF-062D-E4DD7907F0C8}"/>
              </a:ext>
            </a:extLst>
          </p:cNvPr>
          <p:cNvSpPr>
            <a:spLocks noGrp="1"/>
          </p:cNvSpPr>
          <p:nvPr>
            <p:ph type="body" sz="quarter" idx="28" hasCustomPrompt="1"/>
          </p:nvPr>
        </p:nvSpPr>
        <p:spPr>
          <a:xfrm>
            <a:off x="633632" y="419099"/>
            <a:ext cx="4651156"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95498245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ase Study-2/3 Pictur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657C14D-88D4-2E4E-B3D4-C2C8ABFC1A31}"/>
              </a:ext>
            </a:extLst>
          </p:cNvPr>
          <p:cNvSpPr/>
          <p:nvPr userDrawn="1"/>
        </p:nvSpPr>
        <p:spPr bwMode="auto">
          <a:xfrm>
            <a:off x="4381500" y="0"/>
            <a:ext cx="7810499"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14" name="Picture Placeholder 2">
            <a:extLst>
              <a:ext uri="{FF2B5EF4-FFF2-40B4-BE49-F238E27FC236}">
                <a16:creationId xmlns:a16="http://schemas.microsoft.com/office/drawing/2014/main" id="{B0B5FC9B-C94B-DD4C-B568-43367EF1D400}"/>
              </a:ext>
            </a:extLst>
          </p:cNvPr>
          <p:cNvSpPr>
            <a:spLocks noGrp="1"/>
          </p:cNvSpPr>
          <p:nvPr>
            <p:ph type="pic" sz="quarter" idx="16"/>
          </p:nvPr>
        </p:nvSpPr>
        <p:spPr>
          <a:xfrm>
            <a:off x="4381500" y="0"/>
            <a:ext cx="7810500" cy="6858000"/>
          </a:xfrm>
          <a:prstGeom prst="rect">
            <a:avLst/>
          </a:prstGeom>
          <a:solidFill>
            <a:schemeClr val="accent1"/>
          </a:solidFill>
        </p:spPr>
        <p:txBody>
          <a:bodyPr/>
          <a:lstStyle/>
          <a:p>
            <a:endParaRPr lang="en-US"/>
          </a:p>
        </p:txBody>
      </p:sp>
      <p:sp>
        <p:nvSpPr>
          <p:cNvPr id="6" name="TextBox 5">
            <a:extLst>
              <a:ext uri="{FF2B5EF4-FFF2-40B4-BE49-F238E27FC236}">
                <a16:creationId xmlns:a16="http://schemas.microsoft.com/office/drawing/2014/main" id="{1776621A-DBD8-0204-830A-B611F2C50DB3}"/>
              </a:ext>
            </a:extLst>
          </p:cNvPr>
          <p:cNvSpPr txBox="1"/>
          <p:nvPr userDrawn="1"/>
        </p:nvSpPr>
        <p:spPr>
          <a:xfrm>
            <a:off x="9517294" y="6406591"/>
            <a:ext cx="1723301" cy="218934"/>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7" name="Text Placeholder 3">
            <a:extLst>
              <a:ext uri="{FF2B5EF4-FFF2-40B4-BE49-F238E27FC236}">
                <a16:creationId xmlns:a16="http://schemas.microsoft.com/office/drawing/2014/main" id="{2F4A5E9B-ED60-9026-0304-CC0E0C50B0BB}"/>
              </a:ext>
            </a:extLst>
          </p:cNvPr>
          <p:cNvSpPr txBox="1">
            <a:spLocks/>
          </p:cNvSpPr>
          <p:nvPr userDrawn="1"/>
        </p:nvSpPr>
        <p:spPr>
          <a:xfrm>
            <a:off x="11341864" y="6406591"/>
            <a:ext cx="242932" cy="218934"/>
          </a:xfrm>
          <a:prstGeom prst="rect">
            <a:avLst/>
          </a:prstGeom>
        </p:spPr>
        <p:txBody>
          <a:bodyPr vert="horz" lIns="0" tIns="0" rIns="0" bIns="0" rtlCol="0" anchor="ctr" anchorCtr="0">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bg1"/>
                </a:solidFill>
              </a:rPr>
              <a:pPr lvl="0"/>
              <a:t>‹#›</a:t>
            </a:fld>
            <a:endParaRPr lang="en-US" sz="1000">
              <a:solidFill>
                <a:schemeClr val="bg1"/>
              </a:solidFill>
            </a:endParaRPr>
          </a:p>
        </p:txBody>
      </p:sp>
      <p:sp>
        <p:nvSpPr>
          <p:cNvPr id="2" name="Title 1">
            <a:extLst>
              <a:ext uri="{FF2B5EF4-FFF2-40B4-BE49-F238E27FC236}">
                <a16:creationId xmlns:a16="http://schemas.microsoft.com/office/drawing/2014/main" id="{74A259D8-8F7C-0047-F26B-69BFCE9B0D84}"/>
              </a:ext>
            </a:extLst>
          </p:cNvPr>
          <p:cNvSpPr>
            <a:spLocks noGrp="1"/>
          </p:cNvSpPr>
          <p:nvPr>
            <p:ph type="title" hasCustomPrompt="1"/>
          </p:nvPr>
        </p:nvSpPr>
        <p:spPr>
          <a:xfrm>
            <a:off x="633632" y="722842"/>
            <a:ext cx="3477993" cy="343958"/>
          </a:xfrm>
          <a:prstGeom prst="rect">
            <a:avLst/>
          </a:prstGeom>
        </p:spPr>
        <p:txBody>
          <a:bodyPr/>
          <a:lstStyle>
            <a:lvl1pPr>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0"/>
              </a:spcBef>
              <a:spcAft>
                <a:spcPts val="0"/>
              </a:spcAft>
              <a:buFont typeface="Arial" panose="020B0604020202020204" pitchFamily="34" charset="0"/>
              <a:buNone/>
            </a:pPr>
            <a:r>
              <a:rPr lang="en-US">
                <a:effectLst/>
              </a:rPr>
              <a:t>Title Goes Here</a:t>
            </a:r>
            <a:endParaRPr lang="en-US"/>
          </a:p>
        </p:txBody>
      </p:sp>
      <p:sp>
        <p:nvSpPr>
          <p:cNvPr id="3" name="Text Placeholder 10">
            <a:extLst>
              <a:ext uri="{FF2B5EF4-FFF2-40B4-BE49-F238E27FC236}">
                <a16:creationId xmlns:a16="http://schemas.microsoft.com/office/drawing/2014/main" id="{8524263F-D90D-573F-672D-5622B33EAD0D}"/>
              </a:ext>
            </a:extLst>
          </p:cNvPr>
          <p:cNvSpPr>
            <a:spLocks noGrp="1"/>
          </p:cNvSpPr>
          <p:nvPr>
            <p:ph type="body" sz="quarter" idx="28" hasCustomPrompt="1"/>
          </p:nvPr>
        </p:nvSpPr>
        <p:spPr>
          <a:xfrm>
            <a:off x="633632" y="419099"/>
            <a:ext cx="3477993" cy="225707"/>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163660407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_Header_Half_Page_Photo">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0EFDF222-F5FF-C5FC-328A-D041866005E2}"/>
              </a:ext>
            </a:extLst>
          </p:cNvPr>
          <p:cNvSpPr>
            <a:spLocks noGrp="1"/>
          </p:cNvSpPr>
          <p:nvPr>
            <p:ph type="title" hasCustomPrompt="1"/>
          </p:nvPr>
        </p:nvSpPr>
        <p:spPr>
          <a:xfrm>
            <a:off x="635825" y="1772483"/>
            <a:ext cx="3594735" cy="1846659"/>
          </a:xfrm>
          <a:prstGeom prst="rect">
            <a:avLst/>
          </a:prstGeom>
        </p:spPr>
        <p:txBody>
          <a:bodyPr wrap="square">
            <a:spAutoFit/>
          </a:bodyPr>
          <a:lstStyle>
            <a:lvl1pPr>
              <a:defRPr sz="6000" b="0" i="0">
                <a:solidFill>
                  <a:schemeClr val="bg1"/>
                </a:solidFill>
                <a:latin typeface="Calibri Light" panose="020F0302020204030204" pitchFamily="34" charset="0"/>
                <a:cs typeface="Calibri Light" panose="020F0302020204030204" pitchFamily="34" charset="0"/>
              </a:defRPr>
            </a:lvl1pPr>
          </a:lstStyle>
          <a:p>
            <a:r>
              <a:rPr lang="en-US"/>
              <a:t>Section Header</a:t>
            </a:r>
          </a:p>
        </p:txBody>
      </p:sp>
      <p:sp>
        <p:nvSpPr>
          <p:cNvPr id="26" name="Text Placeholder 4">
            <a:extLst>
              <a:ext uri="{FF2B5EF4-FFF2-40B4-BE49-F238E27FC236}">
                <a16:creationId xmlns:a16="http://schemas.microsoft.com/office/drawing/2014/main" id="{041C214B-0929-47F1-0881-0584DE92D4E2}"/>
              </a:ext>
            </a:extLst>
          </p:cNvPr>
          <p:cNvSpPr>
            <a:spLocks noGrp="1"/>
          </p:cNvSpPr>
          <p:nvPr>
            <p:ph type="body" sz="quarter" idx="16" hasCustomPrompt="1"/>
          </p:nvPr>
        </p:nvSpPr>
        <p:spPr>
          <a:xfrm>
            <a:off x="635825" y="3939611"/>
            <a:ext cx="4554537" cy="276999"/>
          </a:xfrm>
          <a:prstGeom prst="rect">
            <a:avLst/>
          </a:prstGeom>
        </p:spPr>
        <p:txBody>
          <a:bodyPr wrap="square" anchor="t" anchorCtr="0">
            <a:spAutoFit/>
          </a:bodyPr>
          <a:lstStyle>
            <a:lvl1pPr>
              <a:defRPr sz="1800" b="0" i="0">
                <a:latin typeface="Calibri Light" panose="020F0302020204030204" pitchFamily="34" charset="0"/>
                <a:cs typeface="Calibri Light" panose="020F0302020204030204" pitchFamily="34" charset="0"/>
              </a:defRPr>
            </a:lvl1pPr>
          </a:lstStyle>
          <a:p>
            <a:pPr lvl="0"/>
            <a:r>
              <a:rPr lang="en-US"/>
              <a:t>Section description</a:t>
            </a:r>
          </a:p>
        </p:txBody>
      </p:sp>
      <p:sp>
        <p:nvSpPr>
          <p:cNvPr id="3" name="Picture Placeholder 2">
            <a:extLst>
              <a:ext uri="{FF2B5EF4-FFF2-40B4-BE49-F238E27FC236}">
                <a16:creationId xmlns:a16="http://schemas.microsoft.com/office/drawing/2014/main" id="{79C487BF-0EFB-7D6C-3495-E817AE08A6AD}"/>
              </a:ext>
            </a:extLst>
          </p:cNvPr>
          <p:cNvSpPr>
            <a:spLocks noGrp="1"/>
          </p:cNvSpPr>
          <p:nvPr>
            <p:ph type="pic" sz="quarter" idx="24"/>
          </p:nvPr>
        </p:nvSpPr>
        <p:spPr>
          <a:xfrm>
            <a:off x="6096000" y="0"/>
            <a:ext cx="6096000" cy="6858000"/>
          </a:xfrm>
          <a:prstGeom prst="rect">
            <a:avLst/>
          </a:prstGeom>
        </p:spPr>
        <p:txBody>
          <a:bodyPr/>
          <a:lstStyle/>
          <a:p>
            <a:endParaRPr lang="en-US"/>
          </a:p>
        </p:txBody>
      </p:sp>
      <p:sp>
        <p:nvSpPr>
          <p:cNvPr id="14" name="Oval 13">
            <a:extLst>
              <a:ext uri="{FF2B5EF4-FFF2-40B4-BE49-F238E27FC236}">
                <a16:creationId xmlns:a16="http://schemas.microsoft.com/office/drawing/2014/main" id="{1BFE2FC0-3FA5-A96D-8741-0967434C45D8}"/>
              </a:ext>
            </a:extLst>
          </p:cNvPr>
          <p:cNvSpPr/>
          <p:nvPr userDrawn="1"/>
        </p:nvSpPr>
        <p:spPr bwMode="auto">
          <a:xfrm>
            <a:off x="7006459" y="0"/>
            <a:ext cx="1507755" cy="1507755"/>
          </a:xfrm>
          <a:prstGeom prst="ellipse">
            <a:avLst/>
          </a:prstGeom>
          <a:solidFill>
            <a:srgbClr val="B896FF"/>
          </a:solidFill>
          <a:ln>
            <a:noFill/>
          </a:ln>
          <a:effectLst>
            <a:softEdge rad="501929"/>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7" name="Text Placeholder 4">
            <a:extLst>
              <a:ext uri="{FF2B5EF4-FFF2-40B4-BE49-F238E27FC236}">
                <a16:creationId xmlns:a16="http://schemas.microsoft.com/office/drawing/2014/main" id="{044D886A-7EE9-3D61-5350-BFDC9DEF7721}"/>
              </a:ext>
            </a:extLst>
          </p:cNvPr>
          <p:cNvSpPr>
            <a:spLocks noGrp="1"/>
          </p:cNvSpPr>
          <p:nvPr>
            <p:ph type="body" sz="quarter" idx="10" hasCustomPrompt="1"/>
          </p:nvPr>
        </p:nvSpPr>
        <p:spPr>
          <a:xfrm>
            <a:off x="635825" y="1335603"/>
            <a:ext cx="498928" cy="307777"/>
          </a:xfrm>
          <a:prstGeom prst="rect">
            <a:avLst/>
          </a:prstGeom>
        </p:spPr>
        <p:txBody>
          <a:bodyPr wrap="square" anchor="t" anchorCtr="0">
            <a:spAutoFit/>
          </a:bodyPr>
          <a:lstStyle>
            <a:lvl1pPr algn="l">
              <a:defRPr sz="2000" b="1">
                <a:solidFill>
                  <a:schemeClr val="accent2"/>
                </a:solidFill>
              </a:defRPr>
            </a:lvl1pPr>
          </a:lstStyle>
          <a:p>
            <a:pPr lvl="0"/>
            <a:r>
              <a:rPr lang="en-US"/>
              <a:t>01</a:t>
            </a:r>
          </a:p>
        </p:txBody>
      </p:sp>
    </p:spTree>
    <p:extLst>
      <p:ext uri="{BB962C8B-B14F-4D97-AF65-F5344CB8AC3E}">
        <p14:creationId xmlns:p14="http://schemas.microsoft.com/office/powerpoint/2010/main" val="1398838824"/>
      </p:ext>
    </p:extLst>
  </p:cSld>
  <p:clrMapOvr>
    <a:masterClrMapping/>
  </p:clrMapOvr>
  <p:extLst>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ase Study_Mockup">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52DE14-65C1-7956-7013-27CD9E260F56}"/>
              </a:ext>
            </a:extLst>
          </p:cNvPr>
          <p:cNvSpPr/>
          <p:nvPr userDrawn="1"/>
        </p:nvSpPr>
        <p:spPr bwMode="auto">
          <a:xfrm>
            <a:off x="0" y="0"/>
            <a:ext cx="2438400" cy="6858000"/>
          </a:xfrm>
          <a:prstGeom prst="rect">
            <a:avLst/>
          </a:prstGeom>
          <a:solidFill>
            <a:schemeClr val="accent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6" name="Text Placeholder 2">
            <a:extLst>
              <a:ext uri="{FF2B5EF4-FFF2-40B4-BE49-F238E27FC236}">
                <a16:creationId xmlns:a16="http://schemas.microsoft.com/office/drawing/2014/main" id="{79C365B7-BDA2-A1BA-99C3-FAE4F63E6178}"/>
              </a:ext>
            </a:extLst>
          </p:cNvPr>
          <p:cNvSpPr>
            <a:spLocks noGrp="1"/>
          </p:cNvSpPr>
          <p:nvPr>
            <p:ph type="body" sz="quarter" idx="17" hasCustomPrompt="1"/>
          </p:nvPr>
        </p:nvSpPr>
        <p:spPr>
          <a:xfrm>
            <a:off x="4365652" y="2286000"/>
            <a:ext cx="4784852" cy="3657600"/>
          </a:xfrm>
          <a:prstGeom prst="rect">
            <a:avLst/>
          </a:prstGeom>
        </p:spPr>
        <p:txBody>
          <a:bodyPr/>
          <a:lstStyle>
            <a:lvl1pPr>
              <a:lnSpc>
                <a:spcPts val="2000"/>
              </a:lnSpc>
              <a:defRPr sz="1400" b="0" i="0">
                <a:solidFill>
                  <a:schemeClr val="bg1"/>
                </a:solidFill>
                <a:latin typeface="Calibri Light" panose="020F0302020204030204" pitchFamily="34" charset="0"/>
                <a:cs typeface="Calibri Light" panose="020F0302020204030204" pitchFamily="34" charset="0"/>
              </a:defRPr>
            </a:lvl1pPr>
            <a:lvl2pPr>
              <a:buNone/>
              <a:defRPr/>
            </a:lvl2pPr>
            <a:lvl3pPr>
              <a:buNone/>
              <a:defRPr/>
            </a:lvl3pPr>
          </a:lstStyle>
          <a:p>
            <a:pPr lvl="0"/>
            <a:r>
              <a:rPr lang="en-US"/>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
        <p:nvSpPr>
          <p:cNvPr id="3" name="Title 1">
            <a:extLst>
              <a:ext uri="{FF2B5EF4-FFF2-40B4-BE49-F238E27FC236}">
                <a16:creationId xmlns:a16="http://schemas.microsoft.com/office/drawing/2014/main" id="{39E35029-5964-C030-FE93-F157EF1D672E}"/>
              </a:ext>
            </a:extLst>
          </p:cNvPr>
          <p:cNvSpPr txBox="1">
            <a:spLocks/>
          </p:cNvSpPr>
          <p:nvPr userDrawn="1"/>
        </p:nvSpPr>
        <p:spPr>
          <a:xfrm>
            <a:off x="4365652" y="1688770"/>
            <a:ext cx="3474720" cy="338554"/>
          </a:xfrm>
          <a:prstGeom prst="rect">
            <a:avLst/>
          </a:prstGeom>
        </p:spPr>
        <p:txBody>
          <a:bodyPr lIns="0" tIns="0" rIns="0" bIns="0">
            <a:noAutofit/>
          </a:bodyPr>
          <a:lstStyle>
            <a:lvl1pPr lvl="0" indent="0">
              <a:lnSpc>
                <a:spcPct val="100000"/>
              </a:lnSpc>
              <a:spcBef>
                <a:spcPts val="0"/>
              </a:spcBef>
              <a:spcAft>
                <a:spcPts val="0"/>
              </a:spcAft>
              <a:buFont typeface="Arial" panose="020B0604020202020204" pitchFamily="34" charset="0"/>
              <a:buNone/>
              <a:defRPr lang="en-US" sz="2200" b="1" i="0" spc="0" dirty="0">
                <a:gradFill>
                  <a:gsLst>
                    <a:gs pos="0">
                      <a:schemeClr val="accent3"/>
                    </a:gs>
                    <a:gs pos="45000">
                      <a:schemeClr val="accent3"/>
                    </a:gs>
                    <a:gs pos="100000">
                      <a:schemeClr val="accent4"/>
                    </a:gs>
                  </a:gsLst>
                  <a:lin ang="1200000" scaled="0"/>
                </a:gradFill>
                <a:effectLst/>
                <a:latin typeface="+mj-lt"/>
                <a:ea typeface="Calibri" panose="020F0502020204030204" pitchFamily="34" charset="0"/>
                <a:cs typeface="Calibri" panose="020F0502020204030204" pitchFamily="34" charset="0"/>
              </a:defRPr>
            </a:lvl1pPr>
          </a:lstStyle>
          <a:p>
            <a:pPr lvl="0"/>
            <a:r>
              <a:rPr lang="en-US">
                <a:solidFill>
                  <a:schemeClr val="bg1"/>
                </a:solidFill>
              </a:rPr>
              <a:t>Title Goes Here</a:t>
            </a:r>
          </a:p>
        </p:txBody>
      </p:sp>
    </p:spTree>
    <p:extLst>
      <p:ext uri="{BB962C8B-B14F-4D97-AF65-F5344CB8AC3E}">
        <p14:creationId xmlns:p14="http://schemas.microsoft.com/office/powerpoint/2010/main" val="306057005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Narrow">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17DFB89-A9BD-47AC-B57A-7869039229B5}"/>
              </a:ext>
            </a:extLst>
          </p:cNvPr>
          <p:cNvSpPr/>
          <p:nvPr userDrawn="1"/>
        </p:nvSpPr>
        <p:spPr bwMode="auto">
          <a:xfrm>
            <a:off x="0" y="0"/>
            <a:ext cx="3429000" cy="6858000"/>
          </a:xfrm>
          <a:prstGeom prst="rect">
            <a:avLst/>
          </a:prstGeom>
          <a:solidFill>
            <a:schemeClr val="accent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7" name="Picture Placeholder 2">
            <a:extLst>
              <a:ext uri="{FF2B5EF4-FFF2-40B4-BE49-F238E27FC236}">
                <a16:creationId xmlns:a16="http://schemas.microsoft.com/office/drawing/2014/main" id="{CE8FAB7B-4710-4747-B680-F6B4F0097B29}"/>
              </a:ext>
            </a:extLst>
          </p:cNvPr>
          <p:cNvSpPr>
            <a:spLocks noGrp="1"/>
          </p:cNvSpPr>
          <p:nvPr>
            <p:ph type="pic" sz="quarter" idx="16"/>
          </p:nvPr>
        </p:nvSpPr>
        <p:spPr>
          <a:xfrm>
            <a:off x="3429000" y="0"/>
            <a:ext cx="8763000" cy="6858000"/>
          </a:xfrm>
          <a:prstGeom prst="rect">
            <a:avLst/>
          </a:prstGeom>
        </p:spPr>
        <p:txBody>
          <a:bodyPr/>
          <a:lstStyle/>
          <a:p>
            <a:endParaRPr lang="en-US"/>
          </a:p>
        </p:txBody>
      </p:sp>
      <p:sp>
        <p:nvSpPr>
          <p:cNvPr id="6" name="Title 1">
            <a:extLst>
              <a:ext uri="{FF2B5EF4-FFF2-40B4-BE49-F238E27FC236}">
                <a16:creationId xmlns:a16="http://schemas.microsoft.com/office/drawing/2014/main" id="{A44169FF-3519-85C9-0F2D-26C1E7EAB350}"/>
              </a:ext>
            </a:extLst>
          </p:cNvPr>
          <p:cNvSpPr>
            <a:spLocks noGrp="1"/>
          </p:cNvSpPr>
          <p:nvPr>
            <p:ph type="title" hasCustomPrompt="1"/>
          </p:nvPr>
        </p:nvSpPr>
        <p:spPr>
          <a:xfrm>
            <a:off x="633632" y="722843"/>
            <a:ext cx="2618014" cy="338554"/>
          </a:xfrm>
          <a:prstGeom prst="rect">
            <a:avLst/>
          </a:prstGeom>
        </p:spPr>
        <p:txBody>
          <a:bodyPr lIns="0" tIns="0" rIns="0" bIns="0">
            <a:noAutofit/>
          </a:bodyPr>
          <a:lstStyle>
            <a:lvl1pPr>
              <a:defRPr lang="en-US" dirty="0">
                <a:solidFill>
                  <a:schemeClr val="bg1"/>
                </a:solidFill>
                <a:latin typeface="+mj-lt"/>
              </a:defRPr>
            </a:lvl1pPr>
          </a:lstStyle>
          <a:p>
            <a:pPr marL="0" lvl="0" indent="0">
              <a:spcBef>
                <a:spcPts val="0"/>
              </a:spcBef>
              <a:spcAft>
                <a:spcPts val="0"/>
              </a:spcAft>
              <a:buFont typeface="Arial" panose="020B0604020202020204" pitchFamily="34" charset="0"/>
            </a:pPr>
            <a:r>
              <a:rPr lang="en-US">
                <a:effectLst/>
              </a:rPr>
              <a:t>Title Goes Here</a:t>
            </a:r>
            <a:endParaRPr lang="en-US"/>
          </a:p>
        </p:txBody>
      </p:sp>
      <p:sp>
        <p:nvSpPr>
          <p:cNvPr id="8" name="Text Placeholder 10">
            <a:extLst>
              <a:ext uri="{FF2B5EF4-FFF2-40B4-BE49-F238E27FC236}">
                <a16:creationId xmlns:a16="http://schemas.microsoft.com/office/drawing/2014/main" id="{5E92AB95-E16F-C12B-B3CB-DCDED8BB72C8}"/>
              </a:ext>
            </a:extLst>
          </p:cNvPr>
          <p:cNvSpPr>
            <a:spLocks noGrp="1"/>
          </p:cNvSpPr>
          <p:nvPr>
            <p:ph type="body" sz="quarter" idx="28" hasCustomPrompt="1"/>
          </p:nvPr>
        </p:nvSpPr>
        <p:spPr>
          <a:xfrm>
            <a:off x="633632" y="419100"/>
            <a:ext cx="2618014" cy="225706"/>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1443111052"/>
      </p:ext>
    </p:extLst>
  </p:cSld>
  <p:clrMapOvr>
    <a:masterClrMapping/>
  </p:clrMapOvr>
  <p:extLst>
    <p:ext uri="{DCECCB84-F9BA-43D5-87BE-67443E8EF086}">
      <p15:sldGuideLst xmlns:p15="http://schemas.microsoft.com/office/powerpoint/2012/main"/>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ase Study-2/3 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a:off x="0" y="0"/>
            <a:ext cx="4354513" cy="6858000"/>
          </a:xfrm>
          <a:prstGeom prst="rect">
            <a:avLst/>
          </a:prstGeom>
          <a:solidFill>
            <a:schemeClr val="accent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6" name="Title 1">
            <a:extLst>
              <a:ext uri="{FF2B5EF4-FFF2-40B4-BE49-F238E27FC236}">
                <a16:creationId xmlns:a16="http://schemas.microsoft.com/office/drawing/2014/main" id="{D80312C7-4EE9-90CF-47E1-087BF0744BD8}"/>
              </a:ext>
            </a:extLst>
          </p:cNvPr>
          <p:cNvSpPr>
            <a:spLocks noGrp="1"/>
          </p:cNvSpPr>
          <p:nvPr>
            <p:ph type="title" hasCustomPrompt="1"/>
          </p:nvPr>
        </p:nvSpPr>
        <p:spPr>
          <a:xfrm>
            <a:off x="633632" y="722843"/>
            <a:ext cx="3474720" cy="338554"/>
          </a:xfrm>
          <a:prstGeom prst="rect">
            <a:avLst/>
          </a:prstGeom>
        </p:spPr>
        <p:txBody>
          <a:bodyPr lIns="0" tIns="0" rIns="0" bIns="0">
            <a:noAutofit/>
          </a:bodyPr>
          <a:lstStyle>
            <a:lvl1pPr>
              <a:defRPr lang="en-US" dirty="0">
                <a:solidFill>
                  <a:schemeClr val="bg1"/>
                </a:solidFill>
                <a:latin typeface="+mj-lt"/>
              </a:defRPr>
            </a:lvl1pPr>
          </a:lstStyle>
          <a:p>
            <a:pPr marL="0" lvl="0" indent="0">
              <a:spcBef>
                <a:spcPts val="0"/>
              </a:spcBef>
              <a:spcAft>
                <a:spcPts val="0"/>
              </a:spcAft>
              <a:buFont typeface="Arial" panose="020B0604020202020204" pitchFamily="34" charset="0"/>
            </a:pPr>
            <a:r>
              <a:rPr lang="en-US">
                <a:effectLst/>
              </a:rPr>
              <a:t>Title Goes Here</a:t>
            </a:r>
            <a:endParaRPr lang="en-US"/>
          </a:p>
        </p:txBody>
      </p:sp>
      <p:sp>
        <p:nvSpPr>
          <p:cNvPr id="7" name="Text Placeholder 10">
            <a:extLst>
              <a:ext uri="{FF2B5EF4-FFF2-40B4-BE49-F238E27FC236}">
                <a16:creationId xmlns:a16="http://schemas.microsoft.com/office/drawing/2014/main" id="{1B4920DC-0C83-DBD1-A7BA-450D741C9E1C}"/>
              </a:ext>
            </a:extLst>
          </p:cNvPr>
          <p:cNvSpPr>
            <a:spLocks noGrp="1"/>
          </p:cNvSpPr>
          <p:nvPr>
            <p:ph type="body" sz="quarter" idx="28" hasCustomPrompt="1"/>
          </p:nvPr>
        </p:nvSpPr>
        <p:spPr>
          <a:xfrm>
            <a:off x="633632" y="419100"/>
            <a:ext cx="3474720" cy="225706"/>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3709407116"/>
      </p:ext>
    </p:extLst>
  </p:cSld>
  <p:clrMapOvr>
    <a:masterClrMapping/>
  </p:clrMapOvr>
  <p:extLst>
    <p:ext uri="{DCECCB84-F9BA-43D5-87BE-67443E8EF086}">
      <p15:sldGuideLst xmlns:p15="http://schemas.microsoft.com/office/powerpoint/2012/main"/>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ase Study_Mockup_Lef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A393A3-BED5-A4B8-2CC9-68028E8F7DD4}"/>
              </a:ext>
            </a:extLst>
          </p:cNvPr>
          <p:cNvSpPr/>
          <p:nvPr userDrawn="1"/>
        </p:nvSpPr>
        <p:spPr bwMode="auto">
          <a:xfrm>
            <a:off x="0" y="0"/>
            <a:ext cx="7156450" cy="6858000"/>
          </a:xfrm>
          <a:prstGeom prst="rect">
            <a:avLst/>
          </a:prstGeom>
          <a:solidFill>
            <a:schemeClr val="accent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itle 1">
            <a:extLst>
              <a:ext uri="{FF2B5EF4-FFF2-40B4-BE49-F238E27FC236}">
                <a16:creationId xmlns:a16="http://schemas.microsoft.com/office/drawing/2014/main" id="{F73605A9-1E62-45FD-73A7-1EA66A44C762}"/>
              </a:ext>
            </a:extLst>
          </p:cNvPr>
          <p:cNvSpPr>
            <a:spLocks noGrp="1"/>
          </p:cNvSpPr>
          <p:nvPr>
            <p:ph type="title" hasCustomPrompt="1"/>
          </p:nvPr>
        </p:nvSpPr>
        <p:spPr>
          <a:xfrm>
            <a:off x="633632" y="722843"/>
            <a:ext cx="3474720" cy="338554"/>
          </a:xfrm>
          <a:prstGeom prst="rect">
            <a:avLst/>
          </a:prstGeom>
        </p:spPr>
        <p:txBody>
          <a:bodyPr lIns="0" tIns="0" rIns="0" bIns="0">
            <a:noAutofit/>
          </a:bodyPr>
          <a:lstStyle>
            <a:lvl1pPr>
              <a:defRPr lang="en-US" dirty="0">
                <a:solidFill>
                  <a:schemeClr val="bg1"/>
                </a:solidFill>
                <a:latin typeface="+mj-lt"/>
              </a:defRPr>
            </a:lvl1pPr>
          </a:lstStyle>
          <a:p>
            <a:pPr marL="0" lvl="0" indent="0">
              <a:spcBef>
                <a:spcPts val="0"/>
              </a:spcBef>
              <a:spcAft>
                <a:spcPts val="0"/>
              </a:spcAft>
              <a:buFont typeface="Arial" panose="020B0604020202020204" pitchFamily="34" charset="0"/>
            </a:pPr>
            <a:r>
              <a:rPr lang="en-US">
                <a:effectLst/>
              </a:rPr>
              <a:t>Title Goes Here</a:t>
            </a:r>
            <a:endParaRPr lang="en-US"/>
          </a:p>
        </p:txBody>
      </p:sp>
      <p:sp>
        <p:nvSpPr>
          <p:cNvPr id="4" name="Text Placeholder 10">
            <a:extLst>
              <a:ext uri="{FF2B5EF4-FFF2-40B4-BE49-F238E27FC236}">
                <a16:creationId xmlns:a16="http://schemas.microsoft.com/office/drawing/2014/main" id="{E0308101-6824-4317-B732-39B094E4FA53}"/>
              </a:ext>
            </a:extLst>
          </p:cNvPr>
          <p:cNvSpPr>
            <a:spLocks noGrp="1"/>
          </p:cNvSpPr>
          <p:nvPr>
            <p:ph type="body" sz="quarter" idx="28" hasCustomPrompt="1"/>
          </p:nvPr>
        </p:nvSpPr>
        <p:spPr>
          <a:xfrm>
            <a:off x="633632" y="419100"/>
            <a:ext cx="3474720" cy="225706"/>
          </a:xfrm>
          <a:prstGeom prst="rect">
            <a:avLst/>
          </a:prstGeom>
        </p:spPr>
        <p:txBody>
          <a:bodyPr/>
          <a:lstStyle>
            <a:lvl1pPr>
              <a:spcBef>
                <a:spcPts val="0"/>
              </a:spcBef>
              <a:defRPr lang="en-US" sz="1000" b="0" i="0" kern="1200" cap="all" spc="300" baseline="0" dirty="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pPr marL="0" lvl="0" indent="0" algn="l" defTabSz="914400" rtl="0" eaLnBrk="1" latinLnBrk="0" hangingPunct="1">
              <a:lnSpc>
                <a:spcPct val="100000"/>
              </a:lnSpc>
              <a:spcBef>
                <a:spcPts val="600"/>
              </a:spcBef>
              <a:spcAft>
                <a:spcPts val="0"/>
              </a:spcAft>
              <a:buFont typeface="Arial" panose="020B0604020202020204" pitchFamily="34" charset="0"/>
              <a:buNone/>
            </a:pPr>
            <a:r>
              <a:rPr lang="en-US"/>
              <a:t>Click to add section title</a:t>
            </a:r>
          </a:p>
        </p:txBody>
      </p:sp>
    </p:spTree>
    <p:extLst>
      <p:ext uri="{BB962C8B-B14F-4D97-AF65-F5344CB8AC3E}">
        <p14:creationId xmlns:p14="http://schemas.microsoft.com/office/powerpoint/2010/main" val="108885966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7FD4578C-8BBA-DD7F-1D7F-67C3334C4001}"/>
              </a:ext>
            </a:extLst>
          </p:cNvPr>
          <p:cNvSpPr>
            <a:spLocks noGrp="1"/>
          </p:cNvSpPr>
          <p:nvPr>
            <p:ph type="pic" sz="quarter" idx="12"/>
          </p:nvPr>
        </p:nvSpPr>
        <p:spPr>
          <a:xfrm>
            <a:off x="0" y="0"/>
            <a:ext cx="12192000" cy="6858000"/>
          </a:xfrm>
          <a:prstGeom prst="rect">
            <a:avLst/>
          </a:prstGeom>
        </p:spPr>
        <p:txBody>
          <a:bodyPr/>
          <a:lstStyle/>
          <a:p>
            <a:endParaRPr lang="en-US"/>
          </a:p>
        </p:txBody>
      </p:sp>
    </p:spTree>
    <p:extLst>
      <p:ext uri="{BB962C8B-B14F-4D97-AF65-F5344CB8AC3E}">
        <p14:creationId xmlns:p14="http://schemas.microsoft.com/office/powerpoint/2010/main" val="142633642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_Custom Layout">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947453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5015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4_Custom Layout">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148705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9977836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hank_you">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32B93596-9EFA-D1CF-1891-B79E8C134296}"/>
              </a:ext>
            </a:extLst>
          </p:cNvPr>
          <p:cNvSpPr>
            <a:spLocks noGrp="1"/>
          </p:cNvSpPr>
          <p:nvPr>
            <p:ph type="body" sz="quarter" idx="12"/>
          </p:nvPr>
        </p:nvSpPr>
        <p:spPr>
          <a:xfrm>
            <a:off x="6008594" y="1585875"/>
            <a:ext cx="3827462" cy="257250"/>
          </a:xfrm>
          <a:prstGeom prst="rect">
            <a:avLst/>
          </a:prstGeom>
        </p:spPr>
        <p:txBody>
          <a:bodyPr/>
          <a:lstStyle>
            <a:lvl1pPr>
              <a:defRPr sz="1600" b="0" i="0">
                <a:latin typeface="Calibri" panose="020F0502020204030204" pitchFamily="34" charset="0"/>
                <a:cs typeface="Calibri" panose="020F0502020204030204" pitchFamily="34" charset="0"/>
              </a:defRPr>
            </a:lvl1pPr>
          </a:lstStyle>
          <a:p>
            <a:r>
              <a:rPr lang="en-US"/>
              <a:t>For more information, contact</a:t>
            </a:r>
          </a:p>
        </p:txBody>
      </p:sp>
      <p:sp>
        <p:nvSpPr>
          <p:cNvPr id="7" name="Text Placeholder 3">
            <a:extLst>
              <a:ext uri="{FF2B5EF4-FFF2-40B4-BE49-F238E27FC236}">
                <a16:creationId xmlns:a16="http://schemas.microsoft.com/office/drawing/2014/main" id="{6FDC7A20-9DDC-243D-12E0-D419647A673B}"/>
              </a:ext>
            </a:extLst>
          </p:cNvPr>
          <p:cNvSpPr>
            <a:spLocks noGrp="1"/>
          </p:cNvSpPr>
          <p:nvPr>
            <p:ph type="body" sz="quarter" idx="13"/>
          </p:nvPr>
        </p:nvSpPr>
        <p:spPr>
          <a:xfrm>
            <a:off x="6008594" y="2359058"/>
            <a:ext cx="3827462" cy="289438"/>
          </a:xfrm>
          <a:prstGeom prst="rect">
            <a:avLst/>
          </a:prstGeom>
        </p:spPr>
        <p:txBody>
          <a:bodyPr/>
          <a:lstStyle>
            <a:lvl1pPr>
              <a:defRPr sz="1800" b="1" i="0">
                <a:solidFill>
                  <a:schemeClr val="accent2"/>
                </a:solidFill>
                <a:latin typeface="Calibri" panose="020F0502020204030204" pitchFamily="34" charset="0"/>
                <a:cs typeface="Calibri" panose="020F0502020204030204" pitchFamily="34" charset="0"/>
              </a:defRPr>
            </a:lvl1pPr>
          </a:lstStyle>
          <a:p>
            <a:r>
              <a:rPr lang="en-US"/>
              <a:t>Name</a:t>
            </a:r>
          </a:p>
        </p:txBody>
      </p:sp>
      <p:sp>
        <p:nvSpPr>
          <p:cNvPr id="8" name="Text Placeholder 4">
            <a:extLst>
              <a:ext uri="{FF2B5EF4-FFF2-40B4-BE49-F238E27FC236}">
                <a16:creationId xmlns:a16="http://schemas.microsoft.com/office/drawing/2014/main" id="{DF0BB83A-8F61-9449-F88A-D14428FB92FB}"/>
              </a:ext>
            </a:extLst>
          </p:cNvPr>
          <p:cNvSpPr>
            <a:spLocks noGrp="1"/>
          </p:cNvSpPr>
          <p:nvPr>
            <p:ph type="body" sz="quarter" idx="14"/>
          </p:nvPr>
        </p:nvSpPr>
        <p:spPr>
          <a:xfrm>
            <a:off x="6008594" y="2744373"/>
            <a:ext cx="3827462" cy="225126"/>
          </a:xfrm>
          <a:prstGeom prst="rect">
            <a:avLst/>
          </a:prstGeom>
        </p:spPr>
        <p:txBody>
          <a:bodyPr/>
          <a:lstStyle>
            <a:lvl1pPr>
              <a:defRPr sz="1400" b="0" i="0">
                <a:solidFill>
                  <a:schemeClr val="accent2"/>
                </a:solidFill>
                <a:latin typeface="Calibri Light" panose="020F0302020204030204" pitchFamily="34" charset="0"/>
                <a:cs typeface="Calibri Light" panose="020F0302020204030204" pitchFamily="34" charset="0"/>
              </a:defRPr>
            </a:lvl1pPr>
          </a:lstStyle>
          <a:p>
            <a:r>
              <a:rPr lang="en-US"/>
              <a:t>Position title</a:t>
            </a:r>
          </a:p>
        </p:txBody>
      </p:sp>
      <p:sp>
        <p:nvSpPr>
          <p:cNvPr id="9" name="Text Placeholder 5">
            <a:extLst>
              <a:ext uri="{FF2B5EF4-FFF2-40B4-BE49-F238E27FC236}">
                <a16:creationId xmlns:a16="http://schemas.microsoft.com/office/drawing/2014/main" id="{928CEB9B-E281-2F84-4094-6D6C75AE1667}"/>
              </a:ext>
            </a:extLst>
          </p:cNvPr>
          <p:cNvSpPr>
            <a:spLocks noGrp="1"/>
          </p:cNvSpPr>
          <p:nvPr>
            <p:ph type="body" sz="quarter" idx="15"/>
          </p:nvPr>
        </p:nvSpPr>
        <p:spPr>
          <a:xfrm>
            <a:off x="6008594" y="3273458"/>
            <a:ext cx="3827462" cy="225126"/>
          </a:xfrm>
          <a:prstGeom prst="rect">
            <a:avLst/>
          </a:prstGeom>
        </p:spPr>
        <p:txBody>
          <a:bodyPr/>
          <a:lstStyle>
            <a:lvl1pPr>
              <a:defRPr sz="1400" b="0" i="0">
                <a:latin typeface="Calibri Light" panose="020F0302020204030204" pitchFamily="34" charset="0"/>
                <a:cs typeface="Calibri Light" panose="020F0302020204030204" pitchFamily="34" charset="0"/>
              </a:defRPr>
            </a:lvl1pPr>
          </a:lstStyle>
          <a:p>
            <a:r>
              <a:rPr lang="en-US"/>
              <a:t>Insert email</a:t>
            </a:r>
          </a:p>
        </p:txBody>
      </p:sp>
      <p:sp>
        <p:nvSpPr>
          <p:cNvPr id="10" name="Text Placeholder 6">
            <a:extLst>
              <a:ext uri="{FF2B5EF4-FFF2-40B4-BE49-F238E27FC236}">
                <a16:creationId xmlns:a16="http://schemas.microsoft.com/office/drawing/2014/main" id="{4B5D4FBD-9119-A47E-823E-8468ED6CF450}"/>
              </a:ext>
            </a:extLst>
          </p:cNvPr>
          <p:cNvSpPr>
            <a:spLocks noGrp="1"/>
          </p:cNvSpPr>
          <p:nvPr>
            <p:ph type="body" sz="quarter" idx="16"/>
          </p:nvPr>
        </p:nvSpPr>
        <p:spPr>
          <a:xfrm>
            <a:off x="6008594" y="3560388"/>
            <a:ext cx="3827462" cy="225126"/>
          </a:xfrm>
          <a:prstGeom prst="rect">
            <a:avLst/>
          </a:prstGeom>
        </p:spPr>
        <p:txBody>
          <a:bodyPr/>
          <a:lstStyle>
            <a:lvl1pPr>
              <a:defRPr sz="1400" b="0" i="0">
                <a:latin typeface="Calibri Light" panose="020F0302020204030204" pitchFamily="34" charset="0"/>
                <a:cs typeface="Calibri Light" panose="020F0302020204030204" pitchFamily="34" charset="0"/>
              </a:defRPr>
            </a:lvl1pPr>
          </a:lstStyle>
          <a:p>
            <a:r>
              <a:rPr lang="en-US"/>
              <a:t>+1 000 000 000</a:t>
            </a:r>
          </a:p>
        </p:txBody>
      </p:sp>
      <p:sp>
        <p:nvSpPr>
          <p:cNvPr id="11" name="Text Placeholder 7">
            <a:extLst>
              <a:ext uri="{FF2B5EF4-FFF2-40B4-BE49-F238E27FC236}">
                <a16:creationId xmlns:a16="http://schemas.microsoft.com/office/drawing/2014/main" id="{C67B81F6-EE7E-69A9-E411-F7C52303401A}"/>
              </a:ext>
            </a:extLst>
          </p:cNvPr>
          <p:cNvSpPr>
            <a:spLocks noGrp="1"/>
          </p:cNvSpPr>
          <p:nvPr>
            <p:ph type="body" sz="quarter" idx="17"/>
          </p:nvPr>
        </p:nvSpPr>
        <p:spPr>
          <a:xfrm>
            <a:off x="6008594" y="4117149"/>
            <a:ext cx="3827462" cy="1173078"/>
          </a:xfrm>
          <a:prstGeom prst="rect">
            <a:avLst/>
          </a:prstGeom>
        </p:spPr>
        <p:txBody>
          <a:bodyPr/>
          <a:lstStyle>
            <a:lvl1pPr>
              <a:defRPr sz="1400" b="0" i="0">
                <a:latin typeface="Calibri Light" panose="020F0302020204030204" pitchFamily="34" charset="0"/>
                <a:cs typeface="Calibri Light" panose="020F0302020204030204" pitchFamily="34" charset="0"/>
              </a:defRPr>
            </a:lvl1pPr>
          </a:lstStyle>
          <a:p>
            <a:r>
              <a:rPr lang="en-US"/>
              <a:t>Address Line 1</a:t>
            </a:r>
          </a:p>
          <a:p>
            <a:r>
              <a:rPr lang="en-US"/>
              <a:t>Address Line 2</a:t>
            </a:r>
          </a:p>
          <a:p>
            <a:r>
              <a:rPr lang="en-US"/>
              <a:t>Zip Code</a:t>
            </a:r>
          </a:p>
          <a:p>
            <a:r>
              <a:rPr lang="en-US"/>
              <a:t>Country</a:t>
            </a:r>
          </a:p>
        </p:txBody>
      </p:sp>
      <p:sp>
        <p:nvSpPr>
          <p:cNvPr id="12" name="Title 2">
            <a:extLst>
              <a:ext uri="{FF2B5EF4-FFF2-40B4-BE49-F238E27FC236}">
                <a16:creationId xmlns:a16="http://schemas.microsoft.com/office/drawing/2014/main" id="{7D40B0A2-8366-4164-6D42-A15D2F6F574B}"/>
              </a:ext>
            </a:extLst>
          </p:cNvPr>
          <p:cNvSpPr>
            <a:spLocks noGrp="1"/>
          </p:cNvSpPr>
          <p:nvPr>
            <p:ph type="title" hasCustomPrompt="1"/>
          </p:nvPr>
        </p:nvSpPr>
        <p:spPr>
          <a:xfrm>
            <a:off x="647700" y="1353882"/>
            <a:ext cx="4220135" cy="1107996"/>
          </a:xfrm>
          <a:prstGeom prst="rect">
            <a:avLst/>
          </a:prstGeom>
        </p:spPr>
        <p:txBody>
          <a:bodyPr wrap="square">
            <a:spAutoFit/>
          </a:bodyPr>
          <a:lstStyle>
            <a:lvl1pPr>
              <a:defRPr sz="7200" b="0" i="0">
                <a:gradFill>
                  <a:gsLst>
                    <a:gs pos="0">
                      <a:srgbClr val="00F6FF"/>
                    </a:gs>
                    <a:gs pos="56000">
                      <a:srgbClr val="00FFF0"/>
                    </a:gs>
                    <a:gs pos="100000">
                      <a:srgbClr val="B896FF"/>
                    </a:gs>
                  </a:gsLst>
                  <a:lin ang="0" scaled="0"/>
                </a:gradFill>
                <a:latin typeface="Calibri" panose="020F0502020204030204" pitchFamily="34" charset="0"/>
                <a:cs typeface="Calibri" panose="020F0502020204030204" pitchFamily="34" charset="0"/>
              </a:defRPr>
            </a:lvl1pPr>
          </a:lstStyle>
          <a:p>
            <a:r>
              <a:rPr lang="en-US"/>
              <a:t>Thank you!</a:t>
            </a:r>
          </a:p>
        </p:txBody>
      </p:sp>
      <p:cxnSp>
        <p:nvCxnSpPr>
          <p:cNvPr id="16" name="Straight Connector 15">
            <a:extLst>
              <a:ext uri="{FF2B5EF4-FFF2-40B4-BE49-F238E27FC236}">
                <a16:creationId xmlns:a16="http://schemas.microsoft.com/office/drawing/2014/main" id="{32A2464A-FAB8-9787-5897-30B871357252}"/>
              </a:ext>
            </a:extLst>
          </p:cNvPr>
          <p:cNvCxnSpPr>
            <a:cxnSpLocks/>
          </p:cNvCxnSpPr>
          <p:nvPr userDrawn="1"/>
        </p:nvCxnSpPr>
        <p:spPr>
          <a:xfrm>
            <a:off x="6008594" y="1981200"/>
            <a:ext cx="6248400"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7544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_Header_Photo">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0EFDF222-F5FF-C5FC-328A-D041866005E2}"/>
              </a:ext>
            </a:extLst>
          </p:cNvPr>
          <p:cNvSpPr>
            <a:spLocks noGrp="1"/>
          </p:cNvSpPr>
          <p:nvPr>
            <p:ph type="title" hasCustomPrompt="1"/>
          </p:nvPr>
        </p:nvSpPr>
        <p:spPr>
          <a:xfrm>
            <a:off x="635825" y="1793240"/>
            <a:ext cx="5640805" cy="923330"/>
          </a:xfrm>
          <a:prstGeom prst="rect">
            <a:avLst/>
          </a:prstGeom>
        </p:spPr>
        <p:txBody>
          <a:bodyPr wrap="square">
            <a:spAutoFit/>
          </a:bodyPr>
          <a:lstStyle>
            <a:lvl1pPr>
              <a:defRPr sz="6000" b="0" i="0">
                <a:solidFill>
                  <a:schemeClr val="bg1"/>
                </a:solidFill>
                <a:latin typeface="Calibri Light" panose="020F0302020204030204" pitchFamily="34" charset="0"/>
                <a:cs typeface="Calibri Light" panose="020F0302020204030204" pitchFamily="34" charset="0"/>
              </a:defRPr>
            </a:lvl1pPr>
          </a:lstStyle>
          <a:p>
            <a:r>
              <a:rPr lang="en-US"/>
              <a:t>Section Header</a:t>
            </a:r>
          </a:p>
        </p:txBody>
      </p:sp>
      <p:sp>
        <p:nvSpPr>
          <p:cNvPr id="10" name="Text Placeholder 4">
            <a:extLst>
              <a:ext uri="{FF2B5EF4-FFF2-40B4-BE49-F238E27FC236}">
                <a16:creationId xmlns:a16="http://schemas.microsoft.com/office/drawing/2014/main" id="{00F545EE-05C3-C60B-A33C-54CA3165B80C}"/>
              </a:ext>
            </a:extLst>
          </p:cNvPr>
          <p:cNvSpPr>
            <a:spLocks noGrp="1"/>
          </p:cNvSpPr>
          <p:nvPr>
            <p:ph type="body" sz="quarter" idx="10" hasCustomPrompt="1"/>
          </p:nvPr>
        </p:nvSpPr>
        <p:spPr>
          <a:xfrm>
            <a:off x="635825" y="1336040"/>
            <a:ext cx="498928" cy="307777"/>
          </a:xfrm>
          <a:prstGeom prst="rect">
            <a:avLst/>
          </a:prstGeom>
        </p:spPr>
        <p:txBody>
          <a:bodyPr wrap="square" anchor="t" anchorCtr="0">
            <a:spAutoFit/>
          </a:bodyPr>
          <a:lstStyle>
            <a:lvl1pPr algn="l">
              <a:defRPr sz="2000" b="1">
                <a:solidFill>
                  <a:schemeClr val="accent2"/>
                </a:solidFill>
              </a:defRPr>
            </a:lvl1pPr>
          </a:lstStyle>
          <a:p>
            <a:pPr lvl="0"/>
            <a:r>
              <a:rPr lang="en-US"/>
              <a:t>01</a:t>
            </a:r>
          </a:p>
        </p:txBody>
      </p:sp>
      <p:sp>
        <p:nvSpPr>
          <p:cNvPr id="26" name="Text Placeholder 4">
            <a:extLst>
              <a:ext uri="{FF2B5EF4-FFF2-40B4-BE49-F238E27FC236}">
                <a16:creationId xmlns:a16="http://schemas.microsoft.com/office/drawing/2014/main" id="{041C214B-0929-47F1-0881-0584DE92D4E2}"/>
              </a:ext>
            </a:extLst>
          </p:cNvPr>
          <p:cNvSpPr>
            <a:spLocks noGrp="1"/>
          </p:cNvSpPr>
          <p:nvPr>
            <p:ph type="body" sz="quarter" idx="16" hasCustomPrompt="1"/>
          </p:nvPr>
        </p:nvSpPr>
        <p:spPr>
          <a:xfrm>
            <a:off x="635825" y="3126991"/>
            <a:ext cx="4554537" cy="276999"/>
          </a:xfrm>
          <a:prstGeom prst="rect">
            <a:avLst/>
          </a:prstGeom>
        </p:spPr>
        <p:txBody>
          <a:bodyPr wrap="square" anchor="t" anchorCtr="0">
            <a:spAutoFit/>
          </a:bodyPr>
          <a:lstStyle>
            <a:lvl1pPr>
              <a:defRPr sz="1800" b="0" i="0">
                <a:latin typeface="Calibri Light" panose="020F0302020204030204" pitchFamily="34" charset="0"/>
                <a:cs typeface="Calibri Light" panose="020F0302020204030204" pitchFamily="34" charset="0"/>
              </a:defRPr>
            </a:lvl1pPr>
          </a:lstStyle>
          <a:p>
            <a:pPr lvl="0"/>
            <a:r>
              <a:rPr lang="en-US"/>
              <a:t>Section description</a:t>
            </a:r>
          </a:p>
        </p:txBody>
      </p:sp>
      <p:sp>
        <p:nvSpPr>
          <p:cNvPr id="3" name="Picture Placeholder 2">
            <a:extLst>
              <a:ext uri="{FF2B5EF4-FFF2-40B4-BE49-F238E27FC236}">
                <a16:creationId xmlns:a16="http://schemas.microsoft.com/office/drawing/2014/main" id="{79C487BF-0EFB-7D6C-3495-E817AE08A6AD}"/>
              </a:ext>
            </a:extLst>
          </p:cNvPr>
          <p:cNvSpPr>
            <a:spLocks noGrp="1"/>
          </p:cNvSpPr>
          <p:nvPr>
            <p:ph type="pic" sz="quarter" idx="24"/>
          </p:nvPr>
        </p:nvSpPr>
        <p:spPr>
          <a:xfrm>
            <a:off x="7202904" y="0"/>
            <a:ext cx="4989095" cy="6858000"/>
          </a:xfrm>
          <a:prstGeom prst="rect">
            <a:avLst/>
          </a:prstGeom>
        </p:spPr>
        <p:txBody>
          <a:bodyPr/>
          <a:lstStyle/>
          <a:p>
            <a:endParaRPr lang="en-US"/>
          </a:p>
        </p:txBody>
      </p:sp>
    </p:spTree>
    <p:extLst>
      <p:ext uri="{BB962C8B-B14F-4D97-AF65-F5344CB8AC3E}">
        <p14:creationId xmlns:p14="http://schemas.microsoft.com/office/powerpoint/2010/main" val="3361284178"/>
      </p:ext>
    </p:extLst>
  </p:cSld>
  <p:clrMapOvr>
    <a:masterClrMapping/>
  </p:clrMapOvr>
  <p:extLst>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ank_you_photo">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9C487BF-0EFB-7D6C-3495-E817AE08A6AD}"/>
              </a:ext>
            </a:extLst>
          </p:cNvPr>
          <p:cNvSpPr>
            <a:spLocks noGrp="1"/>
          </p:cNvSpPr>
          <p:nvPr>
            <p:ph type="pic" sz="quarter" idx="24"/>
          </p:nvPr>
        </p:nvSpPr>
        <p:spPr>
          <a:xfrm>
            <a:off x="6096000" y="0"/>
            <a:ext cx="6096000" cy="6858000"/>
          </a:xfrm>
          <a:prstGeom prst="rect">
            <a:avLst/>
          </a:prstGeom>
        </p:spPr>
        <p:txBody>
          <a:bodyPr/>
          <a:lstStyle/>
          <a:p>
            <a:endParaRPr lang="en-US"/>
          </a:p>
        </p:txBody>
      </p:sp>
      <p:sp>
        <p:nvSpPr>
          <p:cNvPr id="2" name="Title 2">
            <a:extLst>
              <a:ext uri="{FF2B5EF4-FFF2-40B4-BE49-F238E27FC236}">
                <a16:creationId xmlns:a16="http://schemas.microsoft.com/office/drawing/2014/main" id="{C4526B2C-80FA-F150-338B-DB03C5073388}"/>
              </a:ext>
            </a:extLst>
          </p:cNvPr>
          <p:cNvSpPr>
            <a:spLocks noGrp="1"/>
          </p:cNvSpPr>
          <p:nvPr>
            <p:ph type="title" hasCustomPrompt="1"/>
          </p:nvPr>
        </p:nvSpPr>
        <p:spPr>
          <a:xfrm>
            <a:off x="647700" y="1035424"/>
            <a:ext cx="4648200" cy="1107996"/>
          </a:xfrm>
          <a:prstGeom prst="rect">
            <a:avLst/>
          </a:prstGeom>
        </p:spPr>
        <p:txBody>
          <a:bodyPr wrap="square" lIns="0" tIns="0" rIns="0" bIns="0">
            <a:spAutoFit/>
          </a:bodyPr>
          <a:lstStyle>
            <a:lvl1pPr>
              <a:defRPr lang="en-US" sz="7200" b="0">
                <a:gradFill>
                  <a:gsLst>
                    <a:gs pos="0">
                      <a:srgbClr val="00F6FF"/>
                    </a:gs>
                    <a:gs pos="56000">
                      <a:srgbClr val="00FFF0"/>
                    </a:gs>
                    <a:gs pos="100000">
                      <a:srgbClr val="B896FF"/>
                    </a:gs>
                  </a:gsLst>
                  <a:lin ang="0" scaled="0"/>
                </a:gradFill>
              </a:defRPr>
            </a:lvl1pPr>
          </a:lstStyle>
          <a:p>
            <a:pPr lvl="0"/>
            <a:r>
              <a:rPr lang="en-US"/>
              <a:t>Thank you!</a:t>
            </a:r>
          </a:p>
        </p:txBody>
      </p:sp>
      <p:sp>
        <p:nvSpPr>
          <p:cNvPr id="5" name="Text Placeholder 2">
            <a:extLst>
              <a:ext uri="{FF2B5EF4-FFF2-40B4-BE49-F238E27FC236}">
                <a16:creationId xmlns:a16="http://schemas.microsoft.com/office/drawing/2014/main" id="{7AF9CC8A-BAB0-4529-6083-A3D7F01CE458}"/>
              </a:ext>
            </a:extLst>
          </p:cNvPr>
          <p:cNvSpPr>
            <a:spLocks noGrp="1"/>
          </p:cNvSpPr>
          <p:nvPr>
            <p:ph type="body" sz="quarter" idx="12"/>
          </p:nvPr>
        </p:nvSpPr>
        <p:spPr>
          <a:xfrm>
            <a:off x="647700" y="2540616"/>
            <a:ext cx="3827462" cy="257250"/>
          </a:xfrm>
          <a:prstGeom prst="rect">
            <a:avLst/>
          </a:prstGeom>
        </p:spPr>
        <p:txBody>
          <a:bodyPr/>
          <a:lstStyle>
            <a:lvl1pPr>
              <a:defRPr sz="1600" b="0" i="0">
                <a:latin typeface="Calibri" panose="020F0502020204030204" pitchFamily="34" charset="0"/>
                <a:cs typeface="Calibri" panose="020F0502020204030204" pitchFamily="34" charset="0"/>
              </a:defRPr>
            </a:lvl1pPr>
          </a:lstStyle>
          <a:p>
            <a:r>
              <a:rPr lang="en-US"/>
              <a:t>For more information, contact</a:t>
            </a:r>
          </a:p>
        </p:txBody>
      </p:sp>
      <p:sp>
        <p:nvSpPr>
          <p:cNvPr id="6" name="Text Placeholder 3">
            <a:extLst>
              <a:ext uri="{FF2B5EF4-FFF2-40B4-BE49-F238E27FC236}">
                <a16:creationId xmlns:a16="http://schemas.microsoft.com/office/drawing/2014/main" id="{25054708-622B-37B7-6E33-486A71C9526E}"/>
              </a:ext>
            </a:extLst>
          </p:cNvPr>
          <p:cNvSpPr>
            <a:spLocks noGrp="1"/>
          </p:cNvSpPr>
          <p:nvPr>
            <p:ph type="body" sz="quarter" idx="13"/>
          </p:nvPr>
        </p:nvSpPr>
        <p:spPr>
          <a:xfrm>
            <a:off x="647700" y="3313799"/>
            <a:ext cx="3827462" cy="289438"/>
          </a:xfrm>
          <a:prstGeom prst="rect">
            <a:avLst/>
          </a:prstGeom>
        </p:spPr>
        <p:txBody>
          <a:bodyPr/>
          <a:lstStyle>
            <a:lvl1pPr>
              <a:defRPr sz="1800" b="1" i="0">
                <a:solidFill>
                  <a:schemeClr val="accent2"/>
                </a:solidFill>
                <a:latin typeface="Calibri" panose="020F0502020204030204" pitchFamily="34" charset="0"/>
                <a:cs typeface="Calibri" panose="020F0502020204030204" pitchFamily="34" charset="0"/>
              </a:defRPr>
            </a:lvl1pPr>
          </a:lstStyle>
          <a:p>
            <a:r>
              <a:rPr lang="en-US"/>
              <a:t>Name</a:t>
            </a:r>
          </a:p>
        </p:txBody>
      </p:sp>
      <p:sp>
        <p:nvSpPr>
          <p:cNvPr id="7" name="Text Placeholder 4">
            <a:extLst>
              <a:ext uri="{FF2B5EF4-FFF2-40B4-BE49-F238E27FC236}">
                <a16:creationId xmlns:a16="http://schemas.microsoft.com/office/drawing/2014/main" id="{756D2A3F-CCA1-F399-D035-1BB32FED6345}"/>
              </a:ext>
            </a:extLst>
          </p:cNvPr>
          <p:cNvSpPr>
            <a:spLocks noGrp="1"/>
          </p:cNvSpPr>
          <p:nvPr>
            <p:ph type="body" sz="quarter" idx="14"/>
          </p:nvPr>
        </p:nvSpPr>
        <p:spPr>
          <a:xfrm>
            <a:off x="647700" y="3672220"/>
            <a:ext cx="3827462" cy="225126"/>
          </a:xfrm>
          <a:prstGeom prst="rect">
            <a:avLst/>
          </a:prstGeom>
        </p:spPr>
        <p:txBody>
          <a:bodyPr/>
          <a:lstStyle>
            <a:lvl1pPr>
              <a:defRPr sz="1400" b="0" i="0">
                <a:solidFill>
                  <a:schemeClr val="accent2"/>
                </a:solidFill>
                <a:latin typeface="Calibri Light" panose="020F0302020204030204" pitchFamily="34" charset="0"/>
                <a:cs typeface="Calibri Light" panose="020F0302020204030204" pitchFamily="34" charset="0"/>
              </a:defRPr>
            </a:lvl1pPr>
          </a:lstStyle>
          <a:p>
            <a:r>
              <a:rPr lang="en-US"/>
              <a:t>Position title</a:t>
            </a:r>
          </a:p>
        </p:txBody>
      </p:sp>
      <p:sp>
        <p:nvSpPr>
          <p:cNvPr id="8" name="Text Placeholder 5">
            <a:extLst>
              <a:ext uri="{FF2B5EF4-FFF2-40B4-BE49-F238E27FC236}">
                <a16:creationId xmlns:a16="http://schemas.microsoft.com/office/drawing/2014/main" id="{D50C7B71-5C80-8C3A-B66C-42F7296EB9CC}"/>
              </a:ext>
            </a:extLst>
          </p:cNvPr>
          <p:cNvSpPr>
            <a:spLocks noGrp="1"/>
          </p:cNvSpPr>
          <p:nvPr>
            <p:ph type="body" sz="quarter" idx="15"/>
          </p:nvPr>
        </p:nvSpPr>
        <p:spPr>
          <a:xfrm>
            <a:off x="647700" y="4201305"/>
            <a:ext cx="3827462" cy="225126"/>
          </a:xfrm>
          <a:prstGeom prst="rect">
            <a:avLst/>
          </a:prstGeom>
        </p:spPr>
        <p:txBody>
          <a:bodyPr/>
          <a:lstStyle>
            <a:lvl1pPr>
              <a:defRPr sz="1400" b="0" i="0">
                <a:latin typeface="Calibri Light" panose="020F0302020204030204" pitchFamily="34" charset="0"/>
                <a:cs typeface="Calibri Light" panose="020F0302020204030204" pitchFamily="34" charset="0"/>
              </a:defRPr>
            </a:lvl1pPr>
          </a:lstStyle>
          <a:p>
            <a:r>
              <a:rPr lang="en-US"/>
              <a:t>Insert email</a:t>
            </a:r>
          </a:p>
        </p:txBody>
      </p:sp>
      <p:sp>
        <p:nvSpPr>
          <p:cNvPr id="9" name="Text Placeholder 6">
            <a:extLst>
              <a:ext uri="{FF2B5EF4-FFF2-40B4-BE49-F238E27FC236}">
                <a16:creationId xmlns:a16="http://schemas.microsoft.com/office/drawing/2014/main" id="{0BFDDCB6-69BB-2359-40AB-46BA1DA744F3}"/>
              </a:ext>
            </a:extLst>
          </p:cNvPr>
          <p:cNvSpPr>
            <a:spLocks noGrp="1"/>
          </p:cNvSpPr>
          <p:nvPr>
            <p:ph type="body" sz="quarter" idx="16"/>
          </p:nvPr>
        </p:nvSpPr>
        <p:spPr>
          <a:xfrm>
            <a:off x="647700" y="4488235"/>
            <a:ext cx="3827462" cy="225126"/>
          </a:xfrm>
          <a:prstGeom prst="rect">
            <a:avLst/>
          </a:prstGeom>
        </p:spPr>
        <p:txBody>
          <a:bodyPr/>
          <a:lstStyle>
            <a:lvl1pPr>
              <a:defRPr sz="1400" b="0" i="0">
                <a:latin typeface="Calibri Light" panose="020F0302020204030204" pitchFamily="34" charset="0"/>
                <a:cs typeface="Calibri Light" panose="020F0302020204030204" pitchFamily="34" charset="0"/>
              </a:defRPr>
            </a:lvl1pPr>
          </a:lstStyle>
          <a:p>
            <a:r>
              <a:rPr lang="en-US"/>
              <a:t>+1 000 000 000</a:t>
            </a:r>
          </a:p>
        </p:txBody>
      </p:sp>
      <p:sp>
        <p:nvSpPr>
          <p:cNvPr id="10" name="Text Placeholder 7">
            <a:extLst>
              <a:ext uri="{FF2B5EF4-FFF2-40B4-BE49-F238E27FC236}">
                <a16:creationId xmlns:a16="http://schemas.microsoft.com/office/drawing/2014/main" id="{3D16F9E7-5E17-1B62-F499-C761278885E7}"/>
              </a:ext>
            </a:extLst>
          </p:cNvPr>
          <p:cNvSpPr>
            <a:spLocks noGrp="1"/>
          </p:cNvSpPr>
          <p:nvPr>
            <p:ph type="body" sz="quarter" idx="17"/>
          </p:nvPr>
        </p:nvSpPr>
        <p:spPr>
          <a:xfrm>
            <a:off x="647700" y="4897078"/>
            <a:ext cx="3827462" cy="1173078"/>
          </a:xfrm>
          <a:prstGeom prst="rect">
            <a:avLst/>
          </a:prstGeom>
        </p:spPr>
        <p:txBody>
          <a:bodyPr/>
          <a:lstStyle>
            <a:lvl1pPr>
              <a:defRPr sz="1400" b="0" i="0">
                <a:latin typeface="Calibri Light" panose="020F0302020204030204" pitchFamily="34" charset="0"/>
                <a:cs typeface="Calibri Light" panose="020F0302020204030204" pitchFamily="34" charset="0"/>
              </a:defRPr>
            </a:lvl1pPr>
          </a:lstStyle>
          <a:p>
            <a:r>
              <a:rPr lang="en-US"/>
              <a:t>Address Line 1</a:t>
            </a:r>
          </a:p>
          <a:p>
            <a:r>
              <a:rPr lang="en-US"/>
              <a:t>Address Line 2</a:t>
            </a:r>
          </a:p>
          <a:p>
            <a:r>
              <a:rPr lang="en-US"/>
              <a:t>Zip Code</a:t>
            </a:r>
          </a:p>
          <a:p>
            <a:r>
              <a:rPr lang="en-US"/>
              <a:t>Country</a:t>
            </a:r>
          </a:p>
        </p:txBody>
      </p:sp>
      <p:cxnSp>
        <p:nvCxnSpPr>
          <p:cNvPr id="11" name="Straight Connector 10">
            <a:extLst>
              <a:ext uri="{FF2B5EF4-FFF2-40B4-BE49-F238E27FC236}">
                <a16:creationId xmlns:a16="http://schemas.microsoft.com/office/drawing/2014/main" id="{68FF80AE-E38B-EC18-E1B5-2B5AAE36C2F4}"/>
              </a:ext>
            </a:extLst>
          </p:cNvPr>
          <p:cNvCxnSpPr>
            <a:cxnSpLocks/>
          </p:cNvCxnSpPr>
          <p:nvPr userDrawn="1"/>
        </p:nvCxnSpPr>
        <p:spPr>
          <a:xfrm>
            <a:off x="647700" y="2935941"/>
            <a:ext cx="3534335"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2445275"/>
      </p:ext>
    </p:extLst>
  </p:cSld>
  <p:clrMapOvr>
    <a:masterClrMapping/>
  </p:clrMapOvr>
  <p:extLst>
    <p:ext uri="{DCECCB84-F9BA-43D5-87BE-67443E8EF086}">
      <p15:sldGuideLst xmlns:p15="http://schemas.microsoft.com/office/powerpoint/2012/main"/>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x_Photo_+_Caption_A">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50EF9F7-1BDD-C412-DA7B-D3D0D1ABA091}"/>
              </a:ext>
            </a:extLst>
          </p:cNvPr>
          <p:cNvSpPr>
            <a:spLocks noGrp="1"/>
          </p:cNvSpPr>
          <p:nvPr>
            <p:ph type="pic" sz="quarter" idx="13"/>
          </p:nvPr>
        </p:nvSpPr>
        <p:spPr>
          <a:xfrm>
            <a:off x="647700" y="670773"/>
            <a:ext cx="10896600" cy="5539527"/>
          </a:xfrm>
          <a:prstGeom prst="rect">
            <a:avLst/>
          </a:prstGeom>
        </p:spPr>
        <p:txBody>
          <a:bodyPr/>
          <a:lstStyle/>
          <a:p>
            <a:endParaRPr lang="en-US"/>
          </a:p>
        </p:txBody>
      </p:sp>
      <p:sp>
        <p:nvSpPr>
          <p:cNvPr id="2" name="Rectangle 1">
            <a:extLst>
              <a:ext uri="{FF2B5EF4-FFF2-40B4-BE49-F238E27FC236}">
                <a16:creationId xmlns:a16="http://schemas.microsoft.com/office/drawing/2014/main" id="{F7C1B8CB-9FFB-8D0A-F788-18710501B096}"/>
              </a:ext>
            </a:extLst>
          </p:cNvPr>
          <p:cNvSpPr/>
          <p:nvPr userDrawn="1"/>
        </p:nvSpPr>
        <p:spPr bwMode="auto">
          <a:xfrm>
            <a:off x="0" y="2679405"/>
            <a:ext cx="4924396" cy="4178595"/>
          </a:xfrm>
          <a:prstGeom prst="rect">
            <a:avLst/>
          </a:prstGeom>
          <a:solidFill>
            <a:srgbClr val="161616"/>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8" name="Oval 7">
            <a:extLst>
              <a:ext uri="{FF2B5EF4-FFF2-40B4-BE49-F238E27FC236}">
                <a16:creationId xmlns:a16="http://schemas.microsoft.com/office/drawing/2014/main" id="{08E94620-1500-8D43-BD64-006D83AE4B8E}"/>
              </a:ext>
            </a:extLst>
          </p:cNvPr>
          <p:cNvSpPr/>
          <p:nvPr userDrawn="1"/>
        </p:nvSpPr>
        <p:spPr bwMode="auto">
          <a:xfrm>
            <a:off x="-2151983" y="5103629"/>
            <a:ext cx="3848986" cy="3848986"/>
          </a:xfrm>
          <a:prstGeom prst="ellipse">
            <a:avLst/>
          </a:prstGeom>
          <a:solidFill>
            <a:srgbClr val="8B97FF">
              <a:alpha val="65000"/>
            </a:srgbClr>
          </a:solidFill>
          <a:ln>
            <a:noFill/>
          </a:ln>
          <a:effectLst>
            <a:softEdge rad="805949"/>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5" name="Text Placeholder 4">
            <a:extLst>
              <a:ext uri="{FF2B5EF4-FFF2-40B4-BE49-F238E27FC236}">
                <a16:creationId xmlns:a16="http://schemas.microsoft.com/office/drawing/2014/main" id="{A2159C2A-0FC8-422F-92E4-B92935AAE5A0}"/>
              </a:ext>
            </a:extLst>
          </p:cNvPr>
          <p:cNvSpPr>
            <a:spLocks noGrp="1"/>
          </p:cNvSpPr>
          <p:nvPr>
            <p:ph type="body" sz="quarter" idx="10" hasCustomPrompt="1"/>
          </p:nvPr>
        </p:nvSpPr>
        <p:spPr>
          <a:xfrm>
            <a:off x="647699" y="3809007"/>
            <a:ext cx="3722281" cy="1169551"/>
          </a:xfrm>
          <a:prstGeom prst="rect">
            <a:avLst/>
          </a:prstGeom>
        </p:spPr>
        <p:txBody>
          <a:bodyPr wrap="square">
            <a:spAutoFit/>
          </a:bodyPr>
          <a:lstStyle>
            <a:lvl1pPr>
              <a:lnSpc>
                <a:spcPct val="100000"/>
              </a:lnSpc>
              <a:spcBef>
                <a:spcPts val="0"/>
              </a:spcBef>
              <a:defRPr sz="3800" b="0" i="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t>Caption with two or more lines</a:t>
            </a:r>
          </a:p>
        </p:txBody>
      </p:sp>
      <p:sp>
        <p:nvSpPr>
          <p:cNvPr id="13" name="Text Placeholder 4">
            <a:extLst>
              <a:ext uri="{FF2B5EF4-FFF2-40B4-BE49-F238E27FC236}">
                <a16:creationId xmlns:a16="http://schemas.microsoft.com/office/drawing/2014/main" id="{B8E369A2-FC86-4140-9080-E549260B9180}"/>
              </a:ext>
            </a:extLst>
          </p:cNvPr>
          <p:cNvSpPr>
            <a:spLocks noGrp="1"/>
          </p:cNvSpPr>
          <p:nvPr>
            <p:ph type="body" sz="quarter" idx="11" hasCustomPrompt="1"/>
          </p:nvPr>
        </p:nvSpPr>
        <p:spPr>
          <a:xfrm>
            <a:off x="647700" y="3428999"/>
            <a:ext cx="3732914" cy="184666"/>
          </a:xfrm>
          <a:prstGeom prst="rect">
            <a:avLst/>
          </a:prstGeom>
        </p:spPr>
        <p:txBody>
          <a:bodyPr wrap="square">
            <a:spAutoFit/>
          </a:bodyPr>
          <a:lstStyle>
            <a:lvl1pPr>
              <a:lnSpc>
                <a:spcPct val="100000"/>
              </a:lnSpc>
              <a:spcBef>
                <a:spcPts val="0"/>
              </a:spcBef>
              <a:defRPr sz="1200" b="1" spc="300">
                <a:solidFill>
                  <a:schemeClr val="bg1"/>
                </a:solidFill>
                <a:latin typeface="+mj-lt"/>
                <a:cs typeface="Calibri Light" panose="020F0302020204030204" pitchFamily="34" charset="0"/>
              </a:defRPr>
            </a:lvl1pPr>
            <a:lvl2pPr>
              <a:buNone/>
              <a:defRPr/>
            </a:lvl2pPr>
          </a:lstStyle>
          <a:p>
            <a:pPr lvl="0"/>
            <a:r>
              <a:rPr lang="en-US">
                <a:effectLst/>
              </a:rPr>
              <a:t>PREHEADER</a:t>
            </a:r>
            <a:endParaRPr lang="en-US"/>
          </a:p>
        </p:txBody>
      </p:sp>
      <p:sp>
        <p:nvSpPr>
          <p:cNvPr id="3" name="Text Placeholder 4">
            <a:extLst>
              <a:ext uri="{FF2B5EF4-FFF2-40B4-BE49-F238E27FC236}">
                <a16:creationId xmlns:a16="http://schemas.microsoft.com/office/drawing/2014/main" id="{184CEF6B-33E9-BCE0-3818-CFEBB6352D89}"/>
              </a:ext>
            </a:extLst>
          </p:cNvPr>
          <p:cNvSpPr>
            <a:spLocks noGrp="1"/>
          </p:cNvSpPr>
          <p:nvPr>
            <p:ph type="body" sz="quarter" idx="12" hasCustomPrompt="1"/>
          </p:nvPr>
        </p:nvSpPr>
        <p:spPr>
          <a:xfrm>
            <a:off x="647700" y="5438001"/>
            <a:ext cx="3690384" cy="276999"/>
          </a:xfrm>
          <a:prstGeom prst="rect">
            <a:avLst/>
          </a:prstGeom>
        </p:spPr>
        <p:txBody>
          <a:bodyPr wrap="square">
            <a:spAutoFit/>
          </a:bodyPr>
          <a:lstStyle>
            <a:lvl1pPr>
              <a:lnSpc>
                <a:spcPct val="100000"/>
              </a:lnSpc>
              <a:spcBef>
                <a:spcPts val="0"/>
              </a:spcBef>
              <a:defRPr sz="180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effectLst/>
              </a:rPr>
              <a:t>Sub-description text goes here</a:t>
            </a:r>
            <a:endParaRPr lang="en-US"/>
          </a:p>
        </p:txBody>
      </p:sp>
      <p:sp>
        <p:nvSpPr>
          <p:cNvPr id="4" name="TextBox 3">
            <a:extLst>
              <a:ext uri="{FF2B5EF4-FFF2-40B4-BE49-F238E27FC236}">
                <a16:creationId xmlns:a16="http://schemas.microsoft.com/office/drawing/2014/main" id="{332FADFE-CDC9-BCE0-575D-8C2B21EF5ECA}"/>
              </a:ext>
            </a:extLst>
          </p:cNvPr>
          <p:cNvSpPr txBox="1"/>
          <p:nvPr userDrawn="1"/>
        </p:nvSpPr>
        <p:spPr>
          <a:xfrm>
            <a:off x="2271713" y="-857250"/>
            <a:ext cx="0" cy="0"/>
          </a:xfrm>
          <a:prstGeom prst="rect">
            <a:avLst/>
          </a:prstGeom>
          <a:noFill/>
        </p:spPr>
        <p:txBody>
          <a:bodyPr wrap="none" lIns="0" tIns="0" rIns="0" bIns="0" rtlCol="0">
            <a:noAutofit/>
          </a:bodyPr>
          <a:lstStyle/>
          <a:p>
            <a:pPr>
              <a:lnSpc>
                <a:spcPct val="110000"/>
              </a:lnSpc>
              <a:spcBef>
                <a:spcPts val="600"/>
              </a:spcBef>
            </a:pPr>
            <a:endParaRPr lang="en-US" sz="1200" err="1">
              <a:ea typeface="Human Sans" charset="0"/>
              <a:cs typeface="Human Sans" charset="0"/>
            </a:endParaRPr>
          </a:p>
        </p:txBody>
      </p:sp>
      <p:pic>
        <p:nvPicPr>
          <p:cNvPr id="6" name="Picture 5">
            <a:extLst>
              <a:ext uri="{FF2B5EF4-FFF2-40B4-BE49-F238E27FC236}">
                <a16:creationId xmlns:a16="http://schemas.microsoft.com/office/drawing/2014/main" id="{B7FE3F6A-717B-D671-C21C-B99B4FB2316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47701" y="237004"/>
            <a:ext cx="495300" cy="182096"/>
          </a:xfrm>
          <a:prstGeom prst="rect">
            <a:avLst/>
          </a:prstGeom>
        </p:spPr>
      </p:pic>
      <p:sp>
        <p:nvSpPr>
          <p:cNvPr id="10" name="Text Placeholder 3">
            <a:extLst>
              <a:ext uri="{FF2B5EF4-FFF2-40B4-BE49-F238E27FC236}">
                <a16:creationId xmlns:a16="http://schemas.microsoft.com/office/drawing/2014/main" id="{E8E7F306-CD25-215E-BBB0-42720869F90C}"/>
              </a:ext>
            </a:extLst>
          </p:cNvPr>
          <p:cNvSpPr txBox="1">
            <a:spLocks/>
          </p:cNvSpPr>
          <p:nvPr userDrawn="1"/>
        </p:nvSpPr>
        <p:spPr>
          <a:xfrm>
            <a:off x="11340916"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tx1"/>
                </a:solidFill>
              </a:rPr>
              <a:pPr lvl="0"/>
              <a:t>‹#›</a:t>
            </a:fld>
            <a:endParaRPr lang="en-US" sz="1000">
              <a:solidFill>
                <a:schemeClr val="tx1"/>
              </a:solidFill>
            </a:endParaRPr>
          </a:p>
        </p:txBody>
      </p:sp>
    </p:spTree>
    <p:extLst>
      <p:ext uri="{BB962C8B-B14F-4D97-AF65-F5344CB8AC3E}">
        <p14:creationId xmlns:p14="http://schemas.microsoft.com/office/powerpoint/2010/main" val="151715124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x_Section_Header_Cool">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43CF198-2C15-1B0B-2941-6BA5258C3280}"/>
              </a:ext>
            </a:extLst>
          </p:cNvPr>
          <p:cNvSpPr/>
          <p:nvPr userDrawn="1"/>
        </p:nvSpPr>
        <p:spPr bwMode="auto">
          <a:xfrm>
            <a:off x="620713" y="647700"/>
            <a:ext cx="10969625" cy="5562600"/>
          </a:xfrm>
          <a:prstGeom prst="rect">
            <a:avLst/>
          </a:prstGeom>
          <a:gradFill flip="none" rotWithShape="1">
            <a:gsLst>
              <a:gs pos="0">
                <a:schemeClr val="accent4"/>
              </a:gs>
              <a:gs pos="99000">
                <a:schemeClr val="accent2"/>
              </a:gs>
              <a:gs pos="17000">
                <a:schemeClr val="accent4">
                  <a:alpha val="79000"/>
                </a:schemeClr>
              </a:gs>
              <a:gs pos="37000">
                <a:schemeClr val="accent2"/>
              </a:gs>
            </a:gsLst>
            <a:path path="circle">
              <a:fillToRect l="100000" t="100000"/>
            </a:path>
            <a:tileRect r="-100000" b="-100000"/>
          </a:gra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ext Placeholder 7">
            <a:extLst>
              <a:ext uri="{FF2B5EF4-FFF2-40B4-BE49-F238E27FC236}">
                <a16:creationId xmlns:a16="http://schemas.microsoft.com/office/drawing/2014/main" id="{F83EE370-5755-0FBB-7D84-A96FB6BC6317}"/>
              </a:ext>
            </a:extLst>
          </p:cNvPr>
          <p:cNvSpPr>
            <a:spLocks noGrp="1"/>
          </p:cNvSpPr>
          <p:nvPr>
            <p:ph type="body" sz="quarter" idx="10" hasCustomPrompt="1"/>
          </p:nvPr>
        </p:nvSpPr>
        <p:spPr>
          <a:xfrm>
            <a:off x="1295400" y="2977260"/>
            <a:ext cx="8686800" cy="2692020"/>
          </a:xfrm>
          <a:prstGeom prst="rect">
            <a:avLst/>
          </a:prstGeom>
        </p:spPr>
        <p:txBody>
          <a:bodyPr/>
          <a:lstStyle>
            <a:lvl1pPr>
              <a:defRPr sz="1800" b="0" i="0">
                <a:solidFill>
                  <a:srgbClr val="000000"/>
                </a:solidFill>
                <a:latin typeface="Calibri Light" panose="020F0302020204030204" pitchFamily="34" charset="0"/>
                <a:cs typeface="Calibri Light" panose="020F0302020204030204" pitchFamily="34" charset="0"/>
              </a:defRPr>
            </a:lvl1pPr>
          </a:lstStyle>
          <a:p>
            <a:pPr lvl="0"/>
            <a:r>
              <a:rPr lang="en-US">
                <a:effectLst/>
              </a:rPr>
              <a:t>Section description</a:t>
            </a:r>
            <a:endParaRPr lang="en-US"/>
          </a:p>
        </p:txBody>
      </p:sp>
      <p:sp>
        <p:nvSpPr>
          <p:cNvPr id="4" name="Title 8">
            <a:extLst>
              <a:ext uri="{FF2B5EF4-FFF2-40B4-BE49-F238E27FC236}">
                <a16:creationId xmlns:a16="http://schemas.microsoft.com/office/drawing/2014/main" id="{90735A68-7AD1-6A4F-4FBB-D417739247BA}"/>
              </a:ext>
            </a:extLst>
          </p:cNvPr>
          <p:cNvSpPr>
            <a:spLocks noGrp="1"/>
          </p:cNvSpPr>
          <p:nvPr>
            <p:ph type="title" hasCustomPrompt="1"/>
          </p:nvPr>
        </p:nvSpPr>
        <p:spPr>
          <a:xfrm>
            <a:off x="1285240" y="1723225"/>
            <a:ext cx="9601200" cy="1212018"/>
          </a:xfrm>
          <a:prstGeom prst="rect">
            <a:avLst/>
          </a:prstGeom>
        </p:spPr>
        <p:txBody>
          <a:bodyPr/>
          <a:lstStyle>
            <a:lvl1pPr>
              <a:defRPr sz="6000">
                <a:solidFill>
                  <a:srgbClr val="000000"/>
                </a:solidFill>
              </a:defRPr>
            </a:lvl1pPr>
          </a:lstStyle>
          <a:p>
            <a:r>
              <a:rPr lang="en-US"/>
              <a:t>Section Header</a:t>
            </a:r>
          </a:p>
        </p:txBody>
      </p:sp>
      <p:sp>
        <p:nvSpPr>
          <p:cNvPr id="5" name="Text Placeholder 4">
            <a:extLst>
              <a:ext uri="{FF2B5EF4-FFF2-40B4-BE49-F238E27FC236}">
                <a16:creationId xmlns:a16="http://schemas.microsoft.com/office/drawing/2014/main" id="{B6749C80-4012-9B9E-C0D6-07426A51EF8D}"/>
              </a:ext>
            </a:extLst>
          </p:cNvPr>
          <p:cNvSpPr>
            <a:spLocks noGrp="1"/>
          </p:cNvSpPr>
          <p:nvPr>
            <p:ph type="body" sz="quarter" idx="11" hasCustomPrompt="1"/>
          </p:nvPr>
        </p:nvSpPr>
        <p:spPr>
          <a:xfrm>
            <a:off x="1295400" y="1328420"/>
            <a:ext cx="498928" cy="307777"/>
          </a:xfrm>
          <a:prstGeom prst="rect">
            <a:avLst/>
          </a:prstGeom>
        </p:spPr>
        <p:txBody>
          <a:bodyPr wrap="square" anchor="t" anchorCtr="0">
            <a:spAutoFit/>
          </a:bodyPr>
          <a:lstStyle>
            <a:lvl1pPr algn="l">
              <a:defRPr sz="2000" b="1">
                <a:solidFill>
                  <a:srgbClr val="000000"/>
                </a:solidFill>
              </a:defRPr>
            </a:lvl1pPr>
          </a:lstStyle>
          <a:p>
            <a:pPr lvl="0"/>
            <a:r>
              <a:rPr lang="en-US"/>
              <a:t>01</a:t>
            </a:r>
          </a:p>
        </p:txBody>
      </p:sp>
      <p:sp>
        <p:nvSpPr>
          <p:cNvPr id="8" name="Text Placeholder 3">
            <a:extLst>
              <a:ext uri="{FF2B5EF4-FFF2-40B4-BE49-F238E27FC236}">
                <a16:creationId xmlns:a16="http://schemas.microsoft.com/office/drawing/2014/main" id="{58A49E1C-D7C7-5097-0968-F987FEF5622B}"/>
              </a:ext>
            </a:extLst>
          </p:cNvPr>
          <p:cNvSpPr txBox="1">
            <a:spLocks/>
          </p:cNvSpPr>
          <p:nvPr userDrawn="1"/>
        </p:nvSpPr>
        <p:spPr>
          <a:xfrm>
            <a:off x="11352791"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tx1"/>
                </a:solidFill>
              </a:rPr>
              <a:pPr lvl="0"/>
              <a:t>‹#›</a:t>
            </a:fld>
            <a:endParaRPr lang="en-US" sz="1000" dirty="0">
              <a:solidFill>
                <a:schemeClr val="tx1"/>
              </a:solidFill>
            </a:endParaRPr>
          </a:p>
        </p:txBody>
      </p:sp>
    </p:spTree>
    <p:extLst>
      <p:ext uri="{BB962C8B-B14F-4D97-AF65-F5344CB8AC3E}">
        <p14:creationId xmlns:p14="http://schemas.microsoft.com/office/powerpoint/2010/main" val="3297147376"/>
      </p:ext>
    </p:extLst>
  </p:cSld>
  <p:clrMapOvr>
    <a:masterClrMapping/>
  </p:clrMapOvr>
  <p:extLst>
    <p:ext uri="{DCECCB84-F9BA-43D5-87BE-67443E8EF086}">
      <p15:sldGuideLst xmlns:p15="http://schemas.microsoft.com/office/powerpoint/2012/main">
        <p15:guide id="1" orient="horz" pos="408">
          <p15:clr>
            <a:srgbClr val="FBAE40"/>
          </p15:clr>
        </p15:guide>
        <p15:guide id="2" pos="3840">
          <p15:clr>
            <a:srgbClr val="FBAE40"/>
          </p15:clr>
        </p15:guide>
        <p15:guide id="4" orient="horz" pos="4128">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x_Section_Header_Cool">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B8FFF1-7BEF-FB67-FD62-E5D324B98FDF}"/>
              </a:ext>
            </a:extLst>
          </p:cNvPr>
          <p:cNvSpPr/>
          <p:nvPr userDrawn="1"/>
        </p:nvSpPr>
        <p:spPr bwMode="auto">
          <a:xfrm>
            <a:off x="620713" y="647700"/>
            <a:ext cx="10969625" cy="5562600"/>
          </a:xfrm>
          <a:prstGeom prst="rect">
            <a:avLst/>
          </a:prstGeom>
          <a:gradFill flip="none" rotWithShape="1">
            <a:gsLst>
              <a:gs pos="0">
                <a:schemeClr val="accent4"/>
              </a:gs>
              <a:gs pos="99000">
                <a:schemeClr val="accent6"/>
              </a:gs>
              <a:gs pos="17000">
                <a:schemeClr val="accent4">
                  <a:alpha val="79000"/>
                </a:schemeClr>
              </a:gs>
              <a:gs pos="38000">
                <a:schemeClr val="accent2"/>
              </a:gs>
            </a:gsLst>
            <a:path path="circle">
              <a:fillToRect l="100000" t="100000"/>
            </a:path>
            <a:tileRect r="-100000" b="-100000"/>
          </a:gra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4" name="Text Placeholder 7">
            <a:extLst>
              <a:ext uri="{FF2B5EF4-FFF2-40B4-BE49-F238E27FC236}">
                <a16:creationId xmlns:a16="http://schemas.microsoft.com/office/drawing/2014/main" id="{11C718F0-D4A4-9872-BDD6-D7C7A94D7EE1}"/>
              </a:ext>
            </a:extLst>
          </p:cNvPr>
          <p:cNvSpPr>
            <a:spLocks noGrp="1"/>
          </p:cNvSpPr>
          <p:nvPr>
            <p:ph type="body" sz="quarter" idx="10" hasCustomPrompt="1"/>
          </p:nvPr>
        </p:nvSpPr>
        <p:spPr>
          <a:xfrm>
            <a:off x="1295400" y="2977260"/>
            <a:ext cx="8686800" cy="2692020"/>
          </a:xfrm>
          <a:prstGeom prst="rect">
            <a:avLst/>
          </a:prstGeom>
        </p:spPr>
        <p:txBody>
          <a:bodyPr/>
          <a:lstStyle>
            <a:lvl1pPr>
              <a:defRPr sz="1800" b="0" i="0">
                <a:solidFill>
                  <a:srgbClr val="000000"/>
                </a:solidFill>
                <a:latin typeface="Calibri Light" panose="020F0302020204030204" pitchFamily="34" charset="0"/>
                <a:cs typeface="Calibri Light" panose="020F0302020204030204" pitchFamily="34" charset="0"/>
              </a:defRPr>
            </a:lvl1pPr>
          </a:lstStyle>
          <a:p>
            <a:pPr lvl="0"/>
            <a:r>
              <a:rPr lang="en-US">
                <a:effectLst/>
              </a:rPr>
              <a:t>Section description</a:t>
            </a:r>
            <a:endParaRPr lang="en-US"/>
          </a:p>
        </p:txBody>
      </p:sp>
      <p:sp>
        <p:nvSpPr>
          <p:cNvPr id="5" name="Title 8">
            <a:extLst>
              <a:ext uri="{FF2B5EF4-FFF2-40B4-BE49-F238E27FC236}">
                <a16:creationId xmlns:a16="http://schemas.microsoft.com/office/drawing/2014/main" id="{7C5E3EB5-098F-0D6A-8385-E69FD287B54F}"/>
              </a:ext>
            </a:extLst>
          </p:cNvPr>
          <p:cNvSpPr>
            <a:spLocks noGrp="1"/>
          </p:cNvSpPr>
          <p:nvPr>
            <p:ph type="title" hasCustomPrompt="1"/>
          </p:nvPr>
        </p:nvSpPr>
        <p:spPr>
          <a:xfrm>
            <a:off x="1285240" y="1723225"/>
            <a:ext cx="9601200" cy="1212018"/>
          </a:xfrm>
          <a:prstGeom prst="rect">
            <a:avLst/>
          </a:prstGeom>
        </p:spPr>
        <p:txBody>
          <a:bodyPr/>
          <a:lstStyle>
            <a:lvl1pPr>
              <a:defRPr sz="6000">
                <a:solidFill>
                  <a:srgbClr val="000000"/>
                </a:solidFill>
              </a:defRPr>
            </a:lvl1pPr>
          </a:lstStyle>
          <a:p>
            <a:r>
              <a:rPr lang="en-US"/>
              <a:t>Section Header</a:t>
            </a:r>
          </a:p>
        </p:txBody>
      </p:sp>
      <p:sp>
        <p:nvSpPr>
          <p:cNvPr id="6" name="Text Placeholder 4">
            <a:extLst>
              <a:ext uri="{FF2B5EF4-FFF2-40B4-BE49-F238E27FC236}">
                <a16:creationId xmlns:a16="http://schemas.microsoft.com/office/drawing/2014/main" id="{9F3FBB37-F96B-0FEB-0FAA-3A60AA02654D}"/>
              </a:ext>
            </a:extLst>
          </p:cNvPr>
          <p:cNvSpPr>
            <a:spLocks noGrp="1"/>
          </p:cNvSpPr>
          <p:nvPr>
            <p:ph type="body" sz="quarter" idx="11" hasCustomPrompt="1"/>
          </p:nvPr>
        </p:nvSpPr>
        <p:spPr>
          <a:xfrm>
            <a:off x="1295400" y="1328420"/>
            <a:ext cx="498928" cy="307777"/>
          </a:xfrm>
          <a:prstGeom prst="rect">
            <a:avLst/>
          </a:prstGeom>
        </p:spPr>
        <p:txBody>
          <a:bodyPr wrap="square" anchor="t" anchorCtr="0">
            <a:spAutoFit/>
          </a:bodyPr>
          <a:lstStyle>
            <a:lvl1pPr algn="l">
              <a:defRPr sz="2000" b="1">
                <a:solidFill>
                  <a:srgbClr val="000000"/>
                </a:solidFill>
              </a:defRPr>
            </a:lvl1pPr>
          </a:lstStyle>
          <a:p>
            <a:pPr lvl="0"/>
            <a:r>
              <a:rPr lang="en-US"/>
              <a:t>01</a:t>
            </a:r>
          </a:p>
        </p:txBody>
      </p:sp>
      <p:sp>
        <p:nvSpPr>
          <p:cNvPr id="8" name="Text Placeholder 3">
            <a:extLst>
              <a:ext uri="{FF2B5EF4-FFF2-40B4-BE49-F238E27FC236}">
                <a16:creationId xmlns:a16="http://schemas.microsoft.com/office/drawing/2014/main" id="{6005ECF6-ECEB-D7EC-6E6C-D560F76EDB1A}"/>
              </a:ext>
            </a:extLst>
          </p:cNvPr>
          <p:cNvSpPr txBox="1">
            <a:spLocks/>
          </p:cNvSpPr>
          <p:nvPr userDrawn="1"/>
        </p:nvSpPr>
        <p:spPr>
          <a:xfrm>
            <a:off x="11352791"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tx1"/>
                </a:solidFill>
              </a:rPr>
              <a:pPr lvl="0"/>
              <a:t>‹#›</a:t>
            </a:fld>
            <a:endParaRPr lang="en-US" sz="1000">
              <a:solidFill>
                <a:schemeClr val="tx1"/>
              </a:solidFill>
            </a:endParaRPr>
          </a:p>
        </p:txBody>
      </p:sp>
    </p:spTree>
    <p:extLst>
      <p:ext uri="{BB962C8B-B14F-4D97-AF65-F5344CB8AC3E}">
        <p14:creationId xmlns:p14="http://schemas.microsoft.com/office/powerpoint/2010/main" val="1811809480"/>
      </p:ext>
    </p:extLst>
  </p:cSld>
  <p:clrMapOvr>
    <a:masterClrMapping/>
  </p:clrMapOvr>
  <p:extLst>
    <p:ext uri="{DCECCB84-F9BA-43D5-87BE-67443E8EF086}">
      <p15:sldGuideLst xmlns:p15="http://schemas.microsoft.com/office/powerpoint/2012/main">
        <p15:guide id="1" orient="horz" pos="408">
          <p15:clr>
            <a:srgbClr val="FBAE40"/>
          </p15:clr>
        </p15:guide>
        <p15:guide id="2" pos="3840">
          <p15:clr>
            <a:srgbClr val="FBAE40"/>
          </p15:clr>
        </p15:guide>
        <p15:guide id="4" orient="horz" pos="4128">
          <p15:clr>
            <a:srgbClr val="FBAE4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71"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6060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0713" y="717613"/>
            <a:ext cx="10965687" cy="338554"/>
          </a:xfrm>
          <a:prstGeom prst="rect">
            <a:avLst/>
          </a:prstGeom>
        </p:spPr>
        <p:txBody>
          <a:bodyPr lIns="0" tIns="0" rIns="0" bIns="0">
            <a:noAutofit/>
          </a:bodyPr>
          <a:lstStyle/>
          <a:p>
            <a:pPr marL="0" lvl="0" indent="0">
              <a:spcBef>
                <a:spcPts val="0"/>
              </a:spcBef>
              <a:spcAft>
                <a:spcPts val="0"/>
              </a:spcAft>
              <a:buFont typeface="Arial" panose="020B0604020202020204" pitchFamily="34" charset="0"/>
            </a:pPr>
            <a:r>
              <a:rPr lang="en-US"/>
              <a:t>Click to edit Master title style</a:t>
            </a:r>
          </a:p>
        </p:txBody>
      </p:sp>
      <p:pic>
        <p:nvPicPr>
          <p:cNvPr id="4" name="Picture 3">
            <a:extLst>
              <a:ext uri="{FF2B5EF4-FFF2-40B4-BE49-F238E27FC236}">
                <a16:creationId xmlns:a16="http://schemas.microsoft.com/office/drawing/2014/main" id="{07D14E4D-CAE3-3A0B-B3F8-465622E4D6E8}"/>
              </a:ext>
            </a:extLst>
          </p:cNvPr>
          <p:cNvPicPr>
            <a:picLocks noChangeAspect="1"/>
          </p:cNvPicPr>
          <p:nvPr userDrawn="1"/>
        </p:nvPicPr>
        <p:blipFill>
          <a:blip r:embed="rId73" cstate="screen">
            <a:extLst>
              <a:ext uri="{28A0092B-C50C-407E-A947-70E740481C1C}">
                <a14:useLocalDpi xmlns:a14="http://schemas.microsoft.com/office/drawing/2010/main"/>
              </a:ext>
            </a:extLst>
          </a:blip>
          <a:stretch>
            <a:fillRect/>
          </a:stretch>
        </p:blipFill>
        <p:spPr>
          <a:xfrm>
            <a:off x="647699" y="6416865"/>
            <a:ext cx="488145" cy="179465"/>
          </a:xfrm>
          <a:prstGeom prst="rect">
            <a:avLst/>
          </a:prstGeom>
        </p:spPr>
      </p:pic>
      <p:sp>
        <p:nvSpPr>
          <p:cNvPr id="5" name="TextBox 4">
            <a:extLst>
              <a:ext uri="{FF2B5EF4-FFF2-40B4-BE49-F238E27FC236}">
                <a16:creationId xmlns:a16="http://schemas.microsoft.com/office/drawing/2014/main" id="{086C1CD2-C3C3-99BC-1F71-5CF176EF164E}"/>
              </a:ext>
            </a:extLst>
          </p:cNvPr>
          <p:cNvSpPr txBox="1"/>
          <p:nvPr userDrawn="1"/>
        </p:nvSpPr>
        <p:spPr>
          <a:xfrm>
            <a:off x="-579120" y="4592320"/>
            <a:ext cx="0" cy="0"/>
          </a:xfrm>
          <a:prstGeom prst="rect">
            <a:avLst/>
          </a:prstGeom>
          <a:noFill/>
        </p:spPr>
        <p:txBody>
          <a:bodyPr wrap="none" lIns="0" tIns="0" rIns="0" bIns="0" rtlCol="0">
            <a:noAutofit/>
          </a:bodyPr>
          <a:lstStyle/>
          <a:p>
            <a:pPr>
              <a:lnSpc>
                <a:spcPct val="110000"/>
              </a:lnSpc>
              <a:spcBef>
                <a:spcPts val="600"/>
              </a:spcBef>
            </a:pPr>
            <a:endParaRPr lang="en-US" sz="1200" err="1">
              <a:ea typeface="Human Sans" charset="0"/>
              <a:cs typeface="Human Sans" charset="0"/>
            </a:endParaRPr>
          </a:p>
        </p:txBody>
      </p:sp>
      <p:sp>
        <p:nvSpPr>
          <p:cNvPr id="37" name="TextBox 36">
            <a:extLst>
              <a:ext uri="{FF2B5EF4-FFF2-40B4-BE49-F238E27FC236}">
                <a16:creationId xmlns:a16="http://schemas.microsoft.com/office/drawing/2014/main" id="{D5DDA9FD-D621-0134-9699-89AED709AC96}"/>
              </a:ext>
            </a:extLst>
          </p:cNvPr>
          <p:cNvSpPr txBox="1"/>
          <p:nvPr userDrawn="1"/>
        </p:nvSpPr>
        <p:spPr>
          <a:xfrm>
            <a:off x="4429760" y="-53848"/>
            <a:ext cx="0" cy="0"/>
          </a:xfrm>
          <a:prstGeom prst="rect">
            <a:avLst/>
          </a:prstGeom>
          <a:noFill/>
        </p:spPr>
        <p:txBody>
          <a:bodyPr wrap="none" lIns="0" tIns="0" rIns="0" bIns="0" rtlCol="0">
            <a:noAutofit/>
          </a:bodyPr>
          <a:lstStyle/>
          <a:p>
            <a:pPr>
              <a:lnSpc>
                <a:spcPct val="110000"/>
              </a:lnSpc>
              <a:spcBef>
                <a:spcPts val="600"/>
              </a:spcBef>
            </a:pPr>
            <a:endParaRPr lang="en-US" sz="1200" err="1">
              <a:ea typeface="Human Sans" charset="0"/>
              <a:cs typeface="Human Sans" charset="0"/>
            </a:endParaRPr>
          </a:p>
        </p:txBody>
      </p:sp>
      <p:sp>
        <p:nvSpPr>
          <p:cNvPr id="7" name="TextBox 6">
            <a:extLst>
              <a:ext uri="{FF2B5EF4-FFF2-40B4-BE49-F238E27FC236}">
                <a16:creationId xmlns:a16="http://schemas.microsoft.com/office/drawing/2014/main" id="{33D7453A-FF25-1748-B091-91F29105A245}"/>
              </a:ext>
            </a:extLst>
          </p:cNvPr>
          <p:cNvSpPr txBox="1"/>
          <p:nvPr userDrawn="1"/>
        </p:nvSpPr>
        <p:spPr>
          <a:xfrm>
            <a:off x="9517294" y="6406591"/>
            <a:ext cx="1723301" cy="218934"/>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8" name="Text Placeholder 3">
            <a:extLst>
              <a:ext uri="{FF2B5EF4-FFF2-40B4-BE49-F238E27FC236}">
                <a16:creationId xmlns:a16="http://schemas.microsoft.com/office/drawing/2014/main" id="{B3E5B4CB-0A41-3758-17D3-77CB4387DBAE}"/>
              </a:ext>
            </a:extLst>
          </p:cNvPr>
          <p:cNvSpPr txBox="1">
            <a:spLocks/>
          </p:cNvSpPr>
          <p:nvPr userDrawn="1"/>
        </p:nvSpPr>
        <p:spPr>
          <a:xfrm>
            <a:off x="11341864" y="6406591"/>
            <a:ext cx="242932" cy="218934"/>
          </a:xfrm>
          <a:prstGeom prst="rect">
            <a:avLst/>
          </a:prstGeom>
        </p:spPr>
        <p:txBody>
          <a:bodyPr vert="horz" lIns="0" tIns="0" rIns="0" bIns="0" rtlCol="0" anchor="ctr" anchorCtr="0">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bg1"/>
                </a:solidFill>
              </a:rPr>
              <a:pPr lvl="0"/>
              <a:t>‹#›</a:t>
            </a:fld>
            <a:endParaRPr lang="en-US" sz="1000">
              <a:solidFill>
                <a:schemeClr val="bg1"/>
              </a:solidFill>
            </a:endParaRPr>
          </a:p>
        </p:txBody>
      </p:sp>
      <p:sp>
        <p:nvSpPr>
          <p:cNvPr id="6" name="Text Placeholder 5">
            <a:extLst>
              <a:ext uri="{FF2B5EF4-FFF2-40B4-BE49-F238E27FC236}">
                <a16:creationId xmlns:a16="http://schemas.microsoft.com/office/drawing/2014/main" id="{A94283C5-7CEB-C3A6-3D15-0C58149D104F}"/>
              </a:ext>
            </a:extLst>
          </p:cNvPr>
          <p:cNvSpPr>
            <a:spLocks noGrp="1"/>
          </p:cNvSpPr>
          <p:nvPr>
            <p:ph type="body" idx="1"/>
          </p:nvPr>
        </p:nvSpPr>
        <p:spPr>
          <a:xfrm>
            <a:off x="636410" y="1581502"/>
            <a:ext cx="10948386" cy="4628797"/>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10756184"/>
      </p:ext>
    </p:extLst>
  </p:cSld>
  <p:clrMap bg1="lt1" tx1="dk1" bg2="lt2" tx2="dk2" accent1="accent1" accent2="accent2" accent3="accent3" accent4="accent4" accent5="accent5" accent6="accent6" hlink="hlink" folHlink="folHlink"/>
  <p:sldLayoutIdLst>
    <p:sldLayoutId id="2147483730" r:id="rId1"/>
    <p:sldLayoutId id="2147483800" r:id="rId2"/>
    <p:sldLayoutId id="2147483840" r:id="rId3"/>
    <p:sldLayoutId id="2147483733" r:id="rId4"/>
    <p:sldLayoutId id="2147483810" r:id="rId5"/>
    <p:sldLayoutId id="2147483796" r:id="rId6"/>
    <p:sldLayoutId id="2147483797" r:id="rId7"/>
    <p:sldLayoutId id="2147483818" r:id="rId8"/>
    <p:sldLayoutId id="2147483819" r:id="rId9"/>
    <p:sldLayoutId id="2147483890" r:id="rId10"/>
    <p:sldLayoutId id="2147483883" r:id="rId11"/>
    <p:sldLayoutId id="2147483884" r:id="rId12"/>
    <p:sldLayoutId id="2147483798" r:id="rId13"/>
    <p:sldLayoutId id="2147483803" r:id="rId14"/>
    <p:sldLayoutId id="2147483806" r:id="rId15"/>
    <p:sldLayoutId id="2147483812" r:id="rId16"/>
    <p:sldLayoutId id="2147483839" r:id="rId17"/>
    <p:sldLayoutId id="2147483838" r:id="rId18"/>
    <p:sldLayoutId id="2147483805" r:id="rId19"/>
    <p:sldLayoutId id="2147483813" r:id="rId20"/>
    <p:sldLayoutId id="2147483877" r:id="rId21"/>
    <p:sldLayoutId id="2147483878" r:id="rId22"/>
    <p:sldLayoutId id="2147483879" r:id="rId23"/>
    <p:sldLayoutId id="2147483880" r:id="rId24"/>
    <p:sldLayoutId id="2147483881" r:id="rId25"/>
    <p:sldLayoutId id="2147483882" r:id="rId26"/>
    <p:sldLayoutId id="2147483850" r:id="rId27"/>
    <p:sldLayoutId id="2147483861" r:id="rId28"/>
    <p:sldLayoutId id="2147483834" r:id="rId29"/>
    <p:sldLayoutId id="2147483849" r:id="rId30"/>
    <p:sldLayoutId id="2147483862" r:id="rId31"/>
    <p:sldLayoutId id="2147483833" r:id="rId32"/>
    <p:sldLayoutId id="2147483876" r:id="rId33"/>
    <p:sldLayoutId id="2147483826" r:id="rId34"/>
    <p:sldLayoutId id="2147483814" r:id="rId35"/>
    <p:sldLayoutId id="2147483824" r:id="rId36"/>
    <p:sldLayoutId id="2147483815" r:id="rId37"/>
    <p:sldLayoutId id="2147483825" r:id="rId38"/>
    <p:sldLayoutId id="2147483823" r:id="rId39"/>
    <p:sldLayoutId id="2147483829" r:id="rId40"/>
    <p:sldLayoutId id="2147483830" r:id="rId41"/>
    <p:sldLayoutId id="2147483863" r:id="rId42"/>
    <p:sldLayoutId id="2147483868" r:id="rId43"/>
    <p:sldLayoutId id="2147483872" r:id="rId44"/>
    <p:sldLayoutId id="2147483866" r:id="rId45"/>
    <p:sldLayoutId id="2147483869" r:id="rId46"/>
    <p:sldLayoutId id="2147483873" r:id="rId47"/>
    <p:sldLayoutId id="2147483867" r:id="rId48"/>
    <p:sldLayoutId id="2147483870" r:id="rId49"/>
    <p:sldLayoutId id="2147483874" r:id="rId50"/>
    <p:sldLayoutId id="2147483864" r:id="rId51"/>
    <p:sldLayoutId id="2147483875" r:id="rId52"/>
    <p:sldLayoutId id="2147483871" r:id="rId53"/>
    <p:sldLayoutId id="2147483885" r:id="rId54"/>
    <p:sldLayoutId id="2147483841" r:id="rId55"/>
    <p:sldLayoutId id="2147483842" r:id="rId56"/>
    <p:sldLayoutId id="2147483886" r:id="rId57"/>
    <p:sldLayoutId id="2147483843" r:id="rId58"/>
    <p:sldLayoutId id="2147483889" r:id="rId59"/>
    <p:sldLayoutId id="2147483848" r:id="rId60"/>
    <p:sldLayoutId id="2147483888" r:id="rId61"/>
    <p:sldLayoutId id="2147483887" r:id="rId62"/>
    <p:sldLayoutId id="2147483851" r:id="rId63"/>
    <p:sldLayoutId id="2147483856" r:id="rId64"/>
    <p:sldLayoutId id="2147483893" r:id="rId65"/>
    <p:sldLayoutId id="2147483891" r:id="rId66"/>
    <p:sldLayoutId id="2147483892" r:id="rId67"/>
    <p:sldLayoutId id="2147483860" r:id="rId68"/>
    <p:sldLayoutId id="2147483858" r:id="rId69"/>
    <p:sldLayoutId id="2147483859" r:id="rId70"/>
    <p:sldLayoutId id="2147483778" r:id="rId71"/>
  </p:sldLayoutIdLst>
  <p:hf hdr="0" dt="0"/>
  <p:txStyles>
    <p:titleStyle>
      <a:lvl1pPr algn="l" defTabSz="914400" rtl="0" eaLnBrk="1" latinLnBrk="0" hangingPunct="1">
        <a:lnSpc>
          <a:spcPct val="100000"/>
        </a:lnSpc>
        <a:spcBef>
          <a:spcPct val="0"/>
        </a:spcBef>
        <a:buNone/>
        <a:defRPr lang="en-US" sz="2200" b="1" i="0" kern="1200" spc="0" dirty="0">
          <a:solidFill>
            <a:schemeClr val="bg1"/>
          </a:solidFill>
          <a:effectLst/>
          <a:latin typeface="Calibri" panose="020F0502020204030204" pitchFamily="34" charset="0"/>
          <a:ea typeface="Calibri" panose="020F0502020204030204" pitchFamily="34" charset="0"/>
          <a:cs typeface="Calibri" panose="020F0502020204030204" pitchFamily="34" charset="0"/>
        </a:defRPr>
      </a:lvl1pPr>
    </p:titleStyle>
    <p:bodyStyle>
      <a:lvl1pPr marL="0" indent="0" algn="l" defTabSz="914400" rtl="0" eaLnBrk="1" latinLnBrk="0" hangingPunct="1">
        <a:lnSpc>
          <a:spcPct val="100000"/>
        </a:lnSpc>
        <a:spcBef>
          <a:spcPts val="600"/>
        </a:spcBef>
        <a:spcAft>
          <a:spcPts val="0"/>
        </a:spcAft>
        <a:buFont typeface="Arial" panose="020B0604020202020204" pitchFamily="34" charset="0"/>
        <a:buNone/>
        <a:defRPr lang="en-US" sz="1400" b="0" i="0" kern="1200" dirty="0">
          <a:solidFill>
            <a:schemeClr val="bg1"/>
          </a:solidFill>
          <a:latin typeface="Calibri"/>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spcAft>
          <a:spcPts val="0"/>
        </a:spcAft>
        <a:buClr>
          <a:schemeClr val="bg1"/>
        </a:buClr>
        <a:buFont typeface="Arial" panose="020B0604020202020204" pitchFamily="34" charset="0"/>
        <a:buChar char="•"/>
        <a:defRPr lang="en-US" sz="1400" b="0" i="0" kern="1200" dirty="0">
          <a:solidFill>
            <a:schemeClr val="bg1"/>
          </a:solidFill>
          <a:latin typeface="Calibri"/>
          <a:ea typeface="Calibri" panose="020F0502020204030204" pitchFamily="34" charset="0"/>
          <a:cs typeface="Calibri" panose="020F0502020204030204" pitchFamily="34" charset="0"/>
        </a:defRPr>
      </a:lvl2pPr>
      <a:lvl3pPr marL="365760" indent="-182880" algn="l" defTabSz="914400" rtl="0" eaLnBrk="1" latinLnBrk="0" hangingPunct="1">
        <a:lnSpc>
          <a:spcPct val="100000"/>
        </a:lnSpc>
        <a:spcBef>
          <a:spcPts val="600"/>
        </a:spcBef>
        <a:spcAft>
          <a:spcPts val="0"/>
        </a:spcAft>
        <a:buClr>
          <a:schemeClr val="bg1"/>
        </a:buClr>
        <a:buFont typeface="Courier New" panose="02070309020205020404" pitchFamily="49" charset="0"/>
        <a:buChar char="o"/>
        <a:defRPr lang="en-US" sz="1200" b="0" i="0" kern="1200" dirty="0">
          <a:solidFill>
            <a:schemeClr val="bg1"/>
          </a:solidFill>
          <a:latin typeface="Calibri"/>
          <a:ea typeface="Calibri" panose="020F0502020204030204" pitchFamily="34" charset="0"/>
          <a:cs typeface="Calibri" panose="020F0502020204030204" pitchFamily="34" charset="0"/>
        </a:defRPr>
      </a:lvl3pPr>
      <a:lvl4pPr marL="1600200" indent="-228600" algn="l" defTabSz="914400" rtl="0" eaLnBrk="1" latinLnBrk="0" hangingPunct="1">
        <a:lnSpc>
          <a:spcPct val="100000"/>
        </a:lnSpc>
        <a:spcBef>
          <a:spcPts val="600"/>
        </a:spcBef>
        <a:spcAft>
          <a:spcPts val="0"/>
        </a:spcAft>
        <a:buFont typeface="Arial" panose="020B0604020202020204" pitchFamily="34" charset="0"/>
        <a:buChar char="•"/>
        <a:defRPr lang="en-US" sz="1200" b="0" i="0" kern="1200" dirty="0">
          <a:solidFill>
            <a:schemeClr val="bg1"/>
          </a:solidFill>
          <a:latin typeface="+mn-lt"/>
          <a:ea typeface="Calibri" panose="020F0502020204030204" pitchFamily="34" charset="0"/>
          <a:cs typeface="Calibri" panose="020F0502020204030204" pitchFamily="34" charset="0"/>
        </a:defRPr>
      </a:lvl4pPr>
      <a:lvl5pPr marL="2057400" indent="-228600" algn="l" defTabSz="914400" rtl="0" eaLnBrk="1" latinLnBrk="0" hangingPunct="1">
        <a:lnSpc>
          <a:spcPct val="100000"/>
        </a:lnSpc>
        <a:spcBef>
          <a:spcPts val="600"/>
        </a:spcBef>
        <a:spcAft>
          <a:spcPts val="0"/>
        </a:spcAft>
        <a:buFont typeface="Arial" panose="020B0604020202020204" pitchFamily="34" charset="0"/>
        <a:buChar char="•"/>
        <a:defRPr lang="en-US" sz="1200" b="0" i="0" kern="1200" dirty="0">
          <a:solidFill>
            <a:schemeClr val="bg1"/>
          </a:solidFill>
          <a:latin typeface="+mn-lt"/>
          <a:ea typeface="Calibri" panose="020F0502020204030204" pitchFamily="34" charset="0"/>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91" userDrawn="1">
          <p15:clr>
            <a:srgbClr val="F26B43"/>
          </p15:clr>
        </p15:guide>
        <p15:guide id="3" pos="7301" userDrawn="1">
          <p15:clr>
            <a:srgbClr val="F26B43"/>
          </p15:clr>
        </p15:guide>
        <p15:guide id="12" orient="horz" pos="3912" userDrawn="1">
          <p15:clr>
            <a:srgbClr val="F26B43"/>
          </p15:clr>
        </p15:guide>
        <p15:guide id="13" pos="826" userDrawn="1">
          <p15:clr>
            <a:srgbClr val="F26B43"/>
          </p15:clr>
        </p15:guide>
        <p15:guide id="14" pos="981" userDrawn="1">
          <p15:clr>
            <a:srgbClr val="F26B43"/>
          </p15:clr>
        </p15:guide>
        <p15:guide id="15" pos="1392" userDrawn="1">
          <p15:clr>
            <a:srgbClr val="F26B43"/>
          </p15:clr>
        </p15:guide>
        <p15:guide id="16" pos="1536" userDrawn="1">
          <p15:clr>
            <a:srgbClr val="F26B43"/>
          </p15:clr>
        </p15:guide>
        <p15:guide id="17" pos="2000" userDrawn="1">
          <p15:clr>
            <a:srgbClr val="F26B43"/>
          </p15:clr>
        </p15:guide>
        <p15:guide id="18" pos="2152" userDrawn="1">
          <p15:clr>
            <a:srgbClr val="F26B43"/>
          </p15:clr>
        </p15:guide>
        <p15:guide id="19" pos="2590" userDrawn="1">
          <p15:clr>
            <a:srgbClr val="F26B43"/>
          </p15:clr>
        </p15:guide>
        <p15:guide id="20" pos="2743" userDrawn="1">
          <p15:clr>
            <a:srgbClr val="F26B43"/>
          </p15:clr>
        </p15:guide>
        <p15:guide id="21" pos="3182" userDrawn="1">
          <p15:clr>
            <a:srgbClr val="F26B43"/>
          </p15:clr>
        </p15:guide>
        <p15:guide id="22" pos="3329" userDrawn="1">
          <p15:clr>
            <a:srgbClr val="F26B43"/>
          </p15:clr>
        </p15:guide>
        <p15:guide id="23" pos="3764" userDrawn="1">
          <p15:clr>
            <a:srgbClr val="F26B43"/>
          </p15:clr>
        </p15:guide>
        <p15:guide id="24" pos="3916" userDrawn="1">
          <p15:clr>
            <a:srgbClr val="F26B43"/>
          </p15:clr>
        </p15:guide>
        <p15:guide id="25" pos="4353" userDrawn="1">
          <p15:clr>
            <a:srgbClr val="F26B43"/>
          </p15:clr>
        </p15:guide>
        <p15:guide id="26" pos="4508" userDrawn="1">
          <p15:clr>
            <a:srgbClr val="F26B43"/>
          </p15:clr>
        </p15:guide>
        <p15:guide id="27" pos="4950" userDrawn="1">
          <p15:clr>
            <a:srgbClr val="F26B43"/>
          </p15:clr>
        </p15:guide>
        <p15:guide id="28" pos="5100" userDrawn="1">
          <p15:clr>
            <a:srgbClr val="F26B43"/>
          </p15:clr>
        </p15:guide>
        <p15:guide id="29" pos="5536" userDrawn="1">
          <p15:clr>
            <a:srgbClr val="F26B43"/>
          </p15:clr>
        </p15:guide>
        <p15:guide id="30" pos="5689" userDrawn="1">
          <p15:clr>
            <a:srgbClr val="F26B43"/>
          </p15:clr>
        </p15:guide>
        <p15:guide id="31" pos="6123" userDrawn="1">
          <p15:clr>
            <a:srgbClr val="F26B43"/>
          </p15:clr>
        </p15:guide>
        <p15:guide id="32" pos="6278" userDrawn="1">
          <p15:clr>
            <a:srgbClr val="F26B43"/>
          </p15:clr>
        </p15:guide>
        <p15:guide id="33" pos="6712" userDrawn="1">
          <p15:clr>
            <a:srgbClr val="F26B43"/>
          </p15:clr>
        </p15:guide>
        <p15:guide id="34" pos="6865" userDrawn="1">
          <p15:clr>
            <a:srgbClr val="F26B43"/>
          </p15:clr>
        </p15:guide>
        <p15:guide id="35" orient="horz" pos="984" userDrawn="1">
          <p15:clr>
            <a:srgbClr val="F26B43"/>
          </p15:clr>
        </p15:guide>
        <p15:guide id="36" orient="horz" pos="4128" userDrawn="1">
          <p15:clr>
            <a:srgbClr val="F26B43"/>
          </p15:clr>
        </p15:guide>
        <p15:guide id="37" orient="horz" pos="1080" userDrawn="1">
          <p15:clr>
            <a:srgbClr val="F26B43"/>
          </p15:clr>
        </p15:guide>
        <p15:guide id="38" orient="horz" pos="1248" userDrawn="1">
          <p15:clr>
            <a:srgbClr val="F26B43"/>
          </p15:clr>
        </p15:guide>
        <p15:guide id="39" orient="horz" pos="672" userDrawn="1">
          <p15:clr>
            <a:srgbClr val="F26B43"/>
          </p15:clr>
        </p15:guide>
        <p15:guide id="40"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59.xml"/></Relationships>
</file>

<file path=ppt/slides/_rels/slide1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3.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5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000" r="-2000"/>
          </a:stretch>
        </a:blipFill>
        <a:effectLst/>
      </p:bgPr>
    </p:bg>
    <p:spTree>
      <p:nvGrpSpPr>
        <p:cNvPr id="1" name=""/>
        <p:cNvGrpSpPr/>
        <p:nvPr/>
      </p:nvGrpSpPr>
      <p:grpSpPr>
        <a:xfrm>
          <a:off x="0" y="0"/>
          <a:ext cx="0" cy="0"/>
          <a:chOff x="0" y="0"/>
          <a:chExt cx="0" cy="0"/>
        </a:xfrm>
      </p:grpSpPr>
      <p:sp>
        <p:nvSpPr>
          <p:cNvPr id="15" name="Text Placeholder 7">
            <a:extLst>
              <a:ext uri="{FF2B5EF4-FFF2-40B4-BE49-F238E27FC236}">
                <a16:creationId xmlns:a16="http://schemas.microsoft.com/office/drawing/2014/main" id="{F1CFFA43-0DA9-4711-990C-986155345DE3}"/>
              </a:ext>
            </a:extLst>
          </p:cNvPr>
          <p:cNvSpPr>
            <a:spLocks noGrp="1"/>
          </p:cNvSpPr>
          <p:nvPr>
            <p:ph type="body" sz="quarter" idx="11"/>
          </p:nvPr>
        </p:nvSpPr>
        <p:spPr>
          <a:xfrm>
            <a:off x="6429080" y="3943814"/>
            <a:ext cx="4996207" cy="1615827"/>
          </a:xfrm>
        </p:spPr>
        <p:txBody>
          <a:bodyPr vert="horz" wrap="square" lIns="0" tIns="0" rIns="0" bIns="0" rtlCol="0" anchor="t">
            <a:spAutoFit/>
          </a:bodyPr>
          <a:lstStyle/>
          <a:p>
            <a:r>
              <a:rPr lang="en-IN" b="1" dirty="0">
                <a:solidFill>
                  <a:schemeClr val="accent2"/>
                </a:solidFill>
              </a:rPr>
              <a:t>Photon Prophets</a:t>
            </a:r>
            <a:r>
              <a:rPr lang="en-US" b="1" dirty="0">
                <a:solidFill>
                  <a:schemeClr val="accent2"/>
                </a:solidFill>
              </a:rPr>
              <a:t>:</a:t>
            </a:r>
          </a:p>
          <a:p>
            <a:pPr>
              <a:lnSpc>
                <a:spcPct val="100000"/>
              </a:lnSpc>
            </a:pPr>
            <a:r>
              <a:rPr lang="en-US" sz="1800" dirty="0">
                <a:latin typeface="Calibri Light"/>
                <a:cs typeface="Calibri Light"/>
              </a:rPr>
              <a:t>Sridhar Pothamsetti</a:t>
            </a:r>
            <a:endParaRPr lang="en-US" sz="1800" dirty="0"/>
          </a:p>
          <a:p>
            <a:pPr>
              <a:lnSpc>
                <a:spcPct val="100000"/>
              </a:lnSpc>
            </a:pPr>
            <a:r>
              <a:rPr lang="en-US" sz="1800" dirty="0">
                <a:latin typeface="Calibri Light"/>
                <a:cs typeface="Calibri Light"/>
              </a:rPr>
              <a:t>Manish Bhoge</a:t>
            </a:r>
          </a:p>
          <a:p>
            <a:pPr>
              <a:lnSpc>
                <a:spcPct val="100000"/>
              </a:lnSpc>
            </a:pPr>
            <a:r>
              <a:rPr lang="en-US" sz="1800" dirty="0">
                <a:latin typeface="Calibri Light"/>
                <a:cs typeface="Calibri Light"/>
              </a:rPr>
              <a:t>Harsh Narayan</a:t>
            </a:r>
            <a:endParaRPr lang="en-US" sz="1800" dirty="0"/>
          </a:p>
          <a:p>
            <a:pPr>
              <a:lnSpc>
                <a:spcPct val="100000"/>
              </a:lnSpc>
            </a:pPr>
            <a:r>
              <a:rPr lang="en-US" sz="1800" dirty="0">
                <a:latin typeface="Calibri Light"/>
                <a:cs typeface="Calibri Light"/>
              </a:rPr>
              <a:t>Vedavyasa Narayana</a:t>
            </a:r>
            <a:endParaRPr lang="en-US" dirty="0"/>
          </a:p>
        </p:txBody>
      </p:sp>
      <p:sp>
        <p:nvSpPr>
          <p:cNvPr id="16" name="Text Placeholder 12">
            <a:extLst>
              <a:ext uri="{FF2B5EF4-FFF2-40B4-BE49-F238E27FC236}">
                <a16:creationId xmlns:a16="http://schemas.microsoft.com/office/drawing/2014/main" id="{8D7FC0CD-D28C-B94E-38C8-21950A2FF0A2}"/>
              </a:ext>
            </a:extLst>
          </p:cNvPr>
          <p:cNvSpPr>
            <a:spLocks noGrp="1"/>
          </p:cNvSpPr>
          <p:nvPr>
            <p:ph type="body" sz="quarter" idx="12"/>
          </p:nvPr>
        </p:nvSpPr>
        <p:spPr>
          <a:xfrm>
            <a:off x="635825" y="6044388"/>
            <a:ext cx="6489700" cy="200055"/>
          </a:xfrm>
        </p:spPr>
        <p:txBody>
          <a:bodyPr/>
          <a:lstStyle/>
          <a:p>
            <a:r>
              <a:rPr lang="en-US" dirty="0"/>
              <a:t>October 2024</a:t>
            </a:r>
          </a:p>
        </p:txBody>
      </p:sp>
      <p:sp>
        <p:nvSpPr>
          <p:cNvPr id="14" name="Text Placeholder 6">
            <a:extLst>
              <a:ext uri="{FF2B5EF4-FFF2-40B4-BE49-F238E27FC236}">
                <a16:creationId xmlns:a16="http://schemas.microsoft.com/office/drawing/2014/main" id="{0FBFF413-9C9D-6973-5C8C-00B6CB14D65C}"/>
              </a:ext>
            </a:extLst>
          </p:cNvPr>
          <p:cNvSpPr>
            <a:spLocks noGrp="1"/>
          </p:cNvSpPr>
          <p:nvPr>
            <p:ph type="body" sz="quarter" idx="10"/>
          </p:nvPr>
        </p:nvSpPr>
        <p:spPr>
          <a:xfrm>
            <a:off x="635825" y="1653939"/>
            <a:ext cx="11289082" cy="1935017"/>
          </a:xfrm>
        </p:spPr>
        <p:txBody>
          <a:bodyPr/>
          <a:lstStyle/>
          <a:p>
            <a:pPr marL="0" indent="0" algn="ctr">
              <a:buNone/>
            </a:pPr>
            <a:r>
              <a:rPr lang="en-US" sz="7200" dirty="0">
                <a:solidFill>
                  <a:schemeClr val="bg1"/>
                </a:solidFill>
              </a:rPr>
              <a:t>Databricks World Cup 2024</a:t>
            </a:r>
          </a:p>
          <a:p>
            <a:pPr marL="0" indent="0" algn="ctr">
              <a:buNone/>
            </a:pPr>
            <a:r>
              <a:rPr lang="en-US" sz="2800" b="0" dirty="0"/>
              <a:t>Agile Genius - Agentic Framework</a:t>
            </a:r>
            <a:endParaRPr lang="en-US" sz="7200" dirty="0">
              <a:solidFill>
                <a:schemeClr val="bg1"/>
              </a:solidFill>
            </a:endParaRPr>
          </a:p>
        </p:txBody>
      </p:sp>
    </p:spTree>
    <p:extLst>
      <p:ext uri="{BB962C8B-B14F-4D97-AF65-F5344CB8AC3E}">
        <p14:creationId xmlns:p14="http://schemas.microsoft.com/office/powerpoint/2010/main" val="38521992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 Placeholder 1">
            <a:extLst>
              <a:ext uri="{FF2B5EF4-FFF2-40B4-BE49-F238E27FC236}">
                <a16:creationId xmlns:a16="http://schemas.microsoft.com/office/drawing/2014/main" id="{E44F043D-51BE-09D1-DA40-17467819DD6E}"/>
              </a:ext>
            </a:extLst>
          </p:cNvPr>
          <p:cNvSpPr>
            <a:spLocks noGrp="1"/>
          </p:cNvSpPr>
          <p:nvPr>
            <p:ph type="body" sz="quarter" idx="11"/>
          </p:nvPr>
        </p:nvSpPr>
        <p:spPr>
          <a:xfrm>
            <a:off x="633632" y="419100"/>
            <a:ext cx="3467100" cy="153888"/>
          </a:xfrm>
        </p:spPr>
        <p:txBody>
          <a:bodyPr/>
          <a:lstStyle/>
          <a:p>
            <a:r>
              <a:rPr lang="en-US" dirty="0"/>
              <a:t>Agile Genius – Agentic framework</a:t>
            </a:r>
          </a:p>
        </p:txBody>
      </p:sp>
      <p:sp>
        <p:nvSpPr>
          <p:cNvPr id="13" name="Title 12">
            <a:extLst>
              <a:ext uri="{FF2B5EF4-FFF2-40B4-BE49-F238E27FC236}">
                <a16:creationId xmlns:a16="http://schemas.microsoft.com/office/drawing/2014/main" id="{8B4C8C3E-75CF-524C-AAB4-1AAD8E5B1C54}"/>
              </a:ext>
            </a:extLst>
          </p:cNvPr>
          <p:cNvSpPr>
            <a:spLocks noGrp="1"/>
          </p:cNvSpPr>
          <p:nvPr>
            <p:ph type="body" sz="quarter" idx="25"/>
          </p:nvPr>
        </p:nvSpPr>
        <p:spPr>
          <a:xfrm>
            <a:off x="478971" y="837461"/>
            <a:ext cx="5802086" cy="1181285"/>
          </a:xfrm>
        </p:spPr>
        <p:txBody>
          <a:bodyPr vert="horz" wrap="square" lIns="0" tIns="0" rIns="0" bIns="0" rtlCol="0">
            <a:noAutofit/>
          </a:bodyPr>
          <a:lstStyle/>
          <a:p>
            <a:pPr>
              <a:spcAft>
                <a:spcPts val="600"/>
              </a:spcAft>
            </a:pPr>
            <a:r>
              <a:rPr lang="en-US" b="0" i="0" kern="1200" spc="0" dirty="0">
                <a:effectLst/>
              </a:rPr>
              <a:t>Agentic Agile Framework Architecture</a:t>
            </a:r>
          </a:p>
        </p:txBody>
      </p:sp>
      <p:sp>
        <p:nvSpPr>
          <p:cNvPr id="6" name="TextBox 5">
            <a:extLst>
              <a:ext uri="{FF2B5EF4-FFF2-40B4-BE49-F238E27FC236}">
                <a16:creationId xmlns:a16="http://schemas.microsoft.com/office/drawing/2014/main" id="{04A418AB-8D3F-7A40-1DEA-ABD5A6322CFC}"/>
              </a:ext>
            </a:extLst>
          </p:cNvPr>
          <p:cNvSpPr txBox="1"/>
          <p:nvPr/>
        </p:nvSpPr>
        <p:spPr>
          <a:xfrm>
            <a:off x="647700" y="3313799"/>
            <a:ext cx="3827462" cy="289438"/>
          </a:xfrm>
          <a:prstGeom prst="rect">
            <a:avLst/>
          </a:prstGeom>
        </p:spPr>
        <p:txBody>
          <a:bodyPr vert="horz" lIns="0" tIns="0" rIns="0" bIns="0" rtlCol="0" anchor="t" anchorCtr="0">
            <a:normAutofit/>
          </a:bodyPr>
          <a:lstStyle/>
          <a:p>
            <a:pPr>
              <a:spcBef>
                <a:spcPts val="600"/>
              </a:spcBef>
            </a:pPr>
            <a:endParaRPr lang="en-US" b="1" i="0" kern="1200">
              <a:solidFill>
                <a:schemeClr val="accent2"/>
              </a:solidFill>
              <a:highlight>
                <a:srgbClr val="FFFF00"/>
              </a:highlight>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009DF693-6A12-E30C-EECA-9225B19DDFF7}"/>
              </a:ext>
            </a:extLst>
          </p:cNvPr>
          <p:cNvPicPr>
            <a:picLocks noChangeAspect="1"/>
          </p:cNvPicPr>
          <p:nvPr/>
        </p:nvPicPr>
        <p:blipFill>
          <a:blip r:embed="rId2"/>
          <a:stretch>
            <a:fillRect/>
          </a:stretch>
        </p:blipFill>
        <p:spPr>
          <a:xfrm>
            <a:off x="3893103" y="2018746"/>
            <a:ext cx="7651197" cy="3847171"/>
          </a:xfrm>
          <a:prstGeom prst="rect">
            <a:avLst/>
          </a:prstGeom>
        </p:spPr>
      </p:pic>
    </p:spTree>
    <p:extLst>
      <p:ext uri="{BB962C8B-B14F-4D97-AF65-F5344CB8AC3E}">
        <p14:creationId xmlns:p14="http://schemas.microsoft.com/office/powerpoint/2010/main" val="3750852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1C0068-BC16-DCC7-9D5A-BD5776246423}"/>
              </a:ext>
            </a:extLst>
          </p:cNvPr>
          <p:cNvSpPr>
            <a:spLocks noGrp="1"/>
          </p:cNvSpPr>
          <p:nvPr>
            <p:ph type="title"/>
          </p:nvPr>
        </p:nvSpPr>
        <p:spPr/>
        <p:txBody>
          <a:bodyPr/>
          <a:lstStyle/>
          <a:p>
            <a:r>
              <a:rPr lang="en-US"/>
              <a:t>Tech Stack</a:t>
            </a:r>
          </a:p>
        </p:txBody>
      </p:sp>
      <p:sp>
        <p:nvSpPr>
          <p:cNvPr id="9" name="Text Placeholder 8">
            <a:extLst>
              <a:ext uri="{FF2B5EF4-FFF2-40B4-BE49-F238E27FC236}">
                <a16:creationId xmlns:a16="http://schemas.microsoft.com/office/drawing/2014/main" id="{5E93FCDD-EC35-4687-91A7-0576676F3978}"/>
              </a:ext>
            </a:extLst>
          </p:cNvPr>
          <p:cNvSpPr>
            <a:spLocks noGrp="1"/>
          </p:cNvSpPr>
          <p:nvPr>
            <p:ph type="body" sz="quarter" idx="28"/>
          </p:nvPr>
        </p:nvSpPr>
        <p:spPr>
          <a:xfrm>
            <a:off x="633632" y="390819"/>
            <a:ext cx="3477993" cy="225707"/>
          </a:xfrm>
        </p:spPr>
        <p:txBody>
          <a:bodyPr/>
          <a:lstStyle/>
          <a:p>
            <a:r>
              <a:rPr lang="en-US" sz="1000" b="0" dirty="0"/>
              <a:t>Agentic Agile Framework</a:t>
            </a:r>
            <a:endParaRPr lang="en-US" dirty="0"/>
          </a:p>
        </p:txBody>
      </p:sp>
      <p:pic>
        <p:nvPicPr>
          <p:cNvPr id="4" name="Picture Placeholder 8" descr="A picture containing warehouse&#10;&#10;Description automatically generated">
            <a:extLst>
              <a:ext uri="{FF2B5EF4-FFF2-40B4-BE49-F238E27FC236}">
                <a16:creationId xmlns:a16="http://schemas.microsoft.com/office/drawing/2014/main" id="{3CEC0F94-A8D5-931A-9FA2-0145BA25EDBC}"/>
              </a:ext>
            </a:extLst>
          </p:cNvPr>
          <p:cNvPicPr>
            <a:picLocks noGrp="1" noChangeAspect="1"/>
          </p:cNvPicPr>
          <p:nvPr>
            <p:ph type="pic" sz="quarter" idx="16"/>
          </p:nvPr>
        </p:nvPicPr>
        <p:blipFill rotWithShape="1">
          <a:blip r:embed="rId2" cstate="email">
            <a:extLst>
              <a:ext uri="{28A0092B-C50C-407E-A947-70E740481C1C}">
                <a14:useLocalDpi xmlns:a14="http://schemas.microsoft.com/office/drawing/2010/main"/>
              </a:ext>
            </a:extLst>
          </a:blip>
          <a:srcRect l="162" r="162"/>
          <a:stretch/>
        </p:blipFill>
        <p:spPr/>
      </p:pic>
      <p:sp>
        <p:nvSpPr>
          <p:cNvPr id="3" name="TextBox 2">
            <a:extLst>
              <a:ext uri="{FF2B5EF4-FFF2-40B4-BE49-F238E27FC236}">
                <a16:creationId xmlns:a16="http://schemas.microsoft.com/office/drawing/2014/main" id="{B99DCA60-86AC-4A4C-93E2-5E6A97824890}"/>
              </a:ext>
            </a:extLst>
          </p:cNvPr>
          <p:cNvSpPr txBox="1"/>
          <p:nvPr/>
        </p:nvSpPr>
        <p:spPr>
          <a:xfrm>
            <a:off x="457200" y="1755158"/>
            <a:ext cx="3924300" cy="3428759"/>
          </a:xfrm>
          <a:prstGeom prst="rect">
            <a:avLst/>
          </a:prstGeom>
          <a:noFill/>
        </p:spPr>
        <p:txBody>
          <a:bodyPr wrap="square" lIns="91440" tIns="45720" rIns="91440" bIns="45720" anchor="t">
            <a:spAutoFit/>
          </a:bodyPr>
          <a:lstStyle/>
          <a:p>
            <a:pPr indent="-228600">
              <a:lnSpc>
                <a:spcPct val="110000"/>
              </a:lnSpc>
              <a:buFont typeface="Arial" panose="020B0604020202020204" pitchFamily="34" charset="0"/>
              <a:buChar char="•"/>
            </a:pPr>
            <a:r>
              <a:rPr lang="en-US" dirty="0">
                <a:solidFill>
                  <a:schemeClr val="bg1"/>
                </a:solidFill>
              </a:rPr>
              <a:t>Programming Language: Python</a:t>
            </a:r>
          </a:p>
          <a:p>
            <a:pPr indent="-228600">
              <a:lnSpc>
                <a:spcPct val="110000"/>
              </a:lnSpc>
              <a:buFont typeface="Arial" panose="020B0604020202020204" pitchFamily="34" charset="0"/>
              <a:buChar char="•"/>
            </a:pPr>
            <a:r>
              <a:rPr lang="en-US" dirty="0">
                <a:solidFill>
                  <a:schemeClr val="bg1"/>
                </a:solidFill>
              </a:rPr>
              <a:t>IDE : Databricks Web Terminal</a:t>
            </a:r>
          </a:p>
          <a:p>
            <a:pPr indent="-228600">
              <a:lnSpc>
                <a:spcPct val="110000"/>
              </a:lnSpc>
              <a:buFont typeface="Arial" panose="020B0604020202020204" pitchFamily="34" charset="0"/>
              <a:buChar char="•"/>
            </a:pPr>
            <a:r>
              <a:rPr lang="en-US" dirty="0">
                <a:solidFill>
                  <a:schemeClr val="bg1"/>
                </a:solidFill>
              </a:rPr>
              <a:t>User Interface (UI): Gradio</a:t>
            </a:r>
          </a:p>
          <a:p>
            <a:pPr indent="-228600">
              <a:lnSpc>
                <a:spcPct val="110000"/>
              </a:lnSpc>
              <a:buFont typeface="Arial" panose="020B0604020202020204" pitchFamily="34" charset="0"/>
              <a:buChar char="•"/>
            </a:pPr>
            <a:r>
              <a:rPr lang="en-US" dirty="0">
                <a:solidFill>
                  <a:schemeClr val="bg1"/>
                </a:solidFill>
              </a:rPr>
              <a:t>Model serving:</a:t>
            </a:r>
          </a:p>
          <a:p>
            <a:pPr lvl="1" indent="-228600">
              <a:lnSpc>
                <a:spcPct val="110000"/>
              </a:lnSpc>
              <a:buFont typeface="Arial" panose="020B0604020202020204" pitchFamily="34" charset="0"/>
              <a:buChar char="•"/>
            </a:pPr>
            <a:r>
              <a:rPr lang="en-US" dirty="0">
                <a:solidFill>
                  <a:schemeClr val="bg1"/>
                </a:solidFill>
              </a:rPr>
              <a:t>Chat Model :</a:t>
            </a:r>
          </a:p>
          <a:p>
            <a:pPr marL="685800" lvl="2">
              <a:lnSpc>
                <a:spcPct val="110000"/>
              </a:lnSpc>
            </a:pPr>
            <a:r>
              <a:rPr lang="en-US" dirty="0">
                <a:solidFill>
                  <a:schemeClr val="bg1"/>
                </a:solidFill>
              </a:rPr>
              <a:t>  DBRX (Databricks)</a:t>
            </a:r>
          </a:p>
          <a:p>
            <a:pPr lvl="1" indent="-228600">
              <a:lnSpc>
                <a:spcPct val="110000"/>
              </a:lnSpc>
              <a:buFont typeface="Arial" panose="020B0604020202020204" pitchFamily="34" charset="0"/>
              <a:buChar char="•"/>
            </a:pPr>
            <a:r>
              <a:rPr lang="en-US" dirty="0">
                <a:solidFill>
                  <a:schemeClr val="bg1"/>
                </a:solidFill>
              </a:rPr>
              <a:t>Embedding model:</a:t>
            </a:r>
          </a:p>
          <a:p>
            <a:pPr marL="685800" lvl="2">
              <a:lnSpc>
                <a:spcPct val="110000"/>
              </a:lnSpc>
            </a:pPr>
            <a:r>
              <a:rPr lang="en-US" dirty="0">
                <a:solidFill>
                  <a:schemeClr val="bg1"/>
                </a:solidFill>
              </a:rPr>
              <a:t> </a:t>
            </a:r>
            <a:r>
              <a:rPr lang="en-IN" dirty="0">
                <a:solidFill>
                  <a:schemeClr val="bg1"/>
                </a:solidFill>
              </a:rPr>
              <a:t>databricks-</a:t>
            </a:r>
            <a:r>
              <a:rPr lang="en-IN" dirty="0" err="1">
                <a:solidFill>
                  <a:schemeClr val="bg1"/>
                </a:solidFill>
              </a:rPr>
              <a:t>gte</a:t>
            </a:r>
            <a:r>
              <a:rPr lang="en-IN" dirty="0">
                <a:solidFill>
                  <a:schemeClr val="bg1"/>
                </a:solidFill>
              </a:rPr>
              <a:t>-large-</a:t>
            </a:r>
            <a:r>
              <a:rPr lang="en-IN" dirty="0" err="1">
                <a:solidFill>
                  <a:schemeClr val="bg1"/>
                </a:solidFill>
              </a:rPr>
              <a:t>en</a:t>
            </a:r>
            <a:endParaRPr lang="en-US" dirty="0">
              <a:solidFill>
                <a:schemeClr val="bg1"/>
              </a:solidFill>
            </a:endParaRPr>
          </a:p>
          <a:p>
            <a:pPr indent="-228600">
              <a:lnSpc>
                <a:spcPct val="110000"/>
              </a:lnSpc>
              <a:buFont typeface="Arial" panose="020B0604020202020204" pitchFamily="34" charset="0"/>
              <a:buChar char="•"/>
            </a:pPr>
            <a:r>
              <a:rPr lang="en-US" dirty="0">
                <a:solidFill>
                  <a:schemeClr val="bg1"/>
                </a:solidFill>
              </a:rPr>
              <a:t>Vector Serving:</a:t>
            </a:r>
          </a:p>
          <a:p>
            <a:pPr lvl="1" indent="-228600">
              <a:lnSpc>
                <a:spcPct val="110000"/>
              </a:lnSpc>
              <a:buFont typeface="Arial" panose="020B0604020202020204" pitchFamily="34" charset="0"/>
              <a:buChar char="•"/>
            </a:pPr>
            <a:r>
              <a:rPr lang="en-US" dirty="0">
                <a:solidFill>
                  <a:schemeClr val="bg1"/>
                </a:solidFill>
              </a:rPr>
              <a:t>Vector Search Index</a:t>
            </a:r>
          </a:p>
          <a:p>
            <a:pPr indent="-228600">
              <a:lnSpc>
                <a:spcPct val="110000"/>
              </a:lnSpc>
              <a:buFont typeface="Arial" panose="020B0604020202020204" pitchFamily="34" charset="0"/>
              <a:buChar char="•"/>
            </a:pPr>
            <a:r>
              <a:rPr lang="en-US" dirty="0">
                <a:solidFill>
                  <a:schemeClr val="bg1"/>
                </a:solidFill>
              </a:rPr>
              <a:t>Database: Delta Lake</a:t>
            </a:r>
          </a:p>
        </p:txBody>
      </p:sp>
    </p:spTree>
    <p:extLst>
      <p:ext uri="{BB962C8B-B14F-4D97-AF65-F5344CB8AC3E}">
        <p14:creationId xmlns:p14="http://schemas.microsoft.com/office/powerpoint/2010/main" val="4174944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3E818F59-47CE-7E82-AC3D-602B35866685}"/>
              </a:ext>
            </a:extLst>
          </p:cNvPr>
          <p:cNvSpPr>
            <a:spLocks noGrp="1"/>
          </p:cNvSpPr>
          <p:nvPr>
            <p:ph type="title"/>
          </p:nvPr>
        </p:nvSpPr>
        <p:spPr>
          <a:xfrm>
            <a:off x="562640" y="1822233"/>
            <a:ext cx="4648200" cy="1107996"/>
          </a:xfrm>
        </p:spPr>
        <p:txBody>
          <a:bodyPr/>
          <a:lstStyle/>
          <a:p>
            <a:r>
              <a:rPr lang="en-US"/>
              <a:t>Thank you! </a:t>
            </a:r>
          </a:p>
        </p:txBody>
      </p:sp>
      <p:pic>
        <p:nvPicPr>
          <p:cNvPr id="11" name="Picture Placeholder 11" descr="A picture containing invertebrate, bright&#10;&#10;Description automatically generated">
            <a:extLst>
              <a:ext uri="{FF2B5EF4-FFF2-40B4-BE49-F238E27FC236}">
                <a16:creationId xmlns:a16="http://schemas.microsoft.com/office/drawing/2014/main" id="{D7047CEB-1974-4D38-9625-9C9B458AC109}"/>
              </a:ext>
            </a:extLst>
          </p:cNvPr>
          <p:cNvPicPr>
            <a:picLocks noGrp="1" noChangeAspect="1"/>
          </p:cNvPicPr>
          <p:nvPr>
            <p:ph type="pic" sz="quarter" idx="24"/>
          </p:nvPr>
        </p:nvPicPr>
        <p:blipFill>
          <a:blip r:embed="rId2" cstate="email">
            <a:extLst>
              <a:ext uri="{28A0092B-C50C-407E-A947-70E740481C1C}">
                <a14:useLocalDpi xmlns:a14="http://schemas.microsoft.com/office/drawing/2010/main"/>
              </a:ext>
            </a:extLst>
          </a:blip>
          <a:srcRect t="23" b="23"/>
          <a:stretch>
            <a:fillRect/>
          </a:stretch>
        </p:blipFill>
        <p:spPr/>
      </p:pic>
    </p:spTree>
    <p:extLst>
      <p:ext uri="{BB962C8B-B14F-4D97-AF65-F5344CB8AC3E}">
        <p14:creationId xmlns:p14="http://schemas.microsoft.com/office/powerpoint/2010/main" val="3542957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8F558-DCD3-EC81-ADD1-A70D9D064D2C}"/>
              </a:ext>
            </a:extLst>
          </p:cNvPr>
          <p:cNvSpPr>
            <a:spLocks noGrp="1"/>
          </p:cNvSpPr>
          <p:nvPr>
            <p:ph type="title"/>
          </p:nvPr>
        </p:nvSpPr>
        <p:spPr/>
        <p:txBody>
          <a:bodyPr/>
          <a:lstStyle/>
          <a:p>
            <a:r>
              <a:rPr lang="en-US"/>
              <a:t>Contents</a:t>
            </a:r>
          </a:p>
        </p:txBody>
      </p:sp>
      <p:sp>
        <p:nvSpPr>
          <p:cNvPr id="3" name="Text Placeholder 2">
            <a:extLst>
              <a:ext uri="{FF2B5EF4-FFF2-40B4-BE49-F238E27FC236}">
                <a16:creationId xmlns:a16="http://schemas.microsoft.com/office/drawing/2014/main" id="{27D1D058-712F-DD82-4959-F0B86FAFF494}"/>
              </a:ext>
            </a:extLst>
          </p:cNvPr>
          <p:cNvSpPr>
            <a:spLocks noGrp="1"/>
          </p:cNvSpPr>
          <p:nvPr>
            <p:ph type="body" sz="quarter" idx="10"/>
          </p:nvPr>
        </p:nvSpPr>
        <p:spPr/>
        <p:txBody>
          <a:bodyPr/>
          <a:lstStyle/>
          <a:p>
            <a:r>
              <a:rPr lang="en-US"/>
              <a:t>01</a:t>
            </a:r>
          </a:p>
        </p:txBody>
      </p:sp>
      <p:sp>
        <p:nvSpPr>
          <p:cNvPr id="4" name="Text Placeholder 3">
            <a:extLst>
              <a:ext uri="{FF2B5EF4-FFF2-40B4-BE49-F238E27FC236}">
                <a16:creationId xmlns:a16="http://schemas.microsoft.com/office/drawing/2014/main" id="{594291EE-B640-801D-4A11-982E33473833}"/>
              </a:ext>
            </a:extLst>
          </p:cNvPr>
          <p:cNvSpPr>
            <a:spLocks noGrp="1"/>
          </p:cNvSpPr>
          <p:nvPr>
            <p:ph type="body" sz="quarter" idx="11"/>
          </p:nvPr>
        </p:nvSpPr>
        <p:spPr/>
        <p:txBody>
          <a:bodyPr/>
          <a:lstStyle/>
          <a:p>
            <a:r>
              <a:rPr lang="en-US"/>
              <a:t>02</a:t>
            </a:r>
          </a:p>
        </p:txBody>
      </p:sp>
      <p:sp>
        <p:nvSpPr>
          <p:cNvPr id="5" name="Text Placeholder 4">
            <a:extLst>
              <a:ext uri="{FF2B5EF4-FFF2-40B4-BE49-F238E27FC236}">
                <a16:creationId xmlns:a16="http://schemas.microsoft.com/office/drawing/2014/main" id="{568ACB85-D68B-5AD5-43E6-5FA2F1404F98}"/>
              </a:ext>
            </a:extLst>
          </p:cNvPr>
          <p:cNvSpPr>
            <a:spLocks noGrp="1"/>
          </p:cNvSpPr>
          <p:nvPr>
            <p:ph type="body" sz="quarter" idx="12"/>
          </p:nvPr>
        </p:nvSpPr>
        <p:spPr/>
        <p:txBody>
          <a:bodyPr/>
          <a:lstStyle/>
          <a:p>
            <a:r>
              <a:rPr lang="en-US"/>
              <a:t>03</a:t>
            </a:r>
          </a:p>
        </p:txBody>
      </p:sp>
      <p:sp>
        <p:nvSpPr>
          <p:cNvPr id="6" name="Text Placeholder 5">
            <a:extLst>
              <a:ext uri="{FF2B5EF4-FFF2-40B4-BE49-F238E27FC236}">
                <a16:creationId xmlns:a16="http://schemas.microsoft.com/office/drawing/2014/main" id="{47CE3221-EB26-56F5-114A-7B116842EA54}"/>
              </a:ext>
            </a:extLst>
          </p:cNvPr>
          <p:cNvSpPr>
            <a:spLocks noGrp="1"/>
          </p:cNvSpPr>
          <p:nvPr>
            <p:ph type="body" sz="quarter" idx="13"/>
          </p:nvPr>
        </p:nvSpPr>
        <p:spPr/>
        <p:txBody>
          <a:bodyPr/>
          <a:lstStyle/>
          <a:p>
            <a:r>
              <a:rPr lang="en-US"/>
              <a:t>04</a:t>
            </a:r>
          </a:p>
        </p:txBody>
      </p:sp>
      <p:sp>
        <p:nvSpPr>
          <p:cNvPr id="7" name="Text Placeholder 6">
            <a:extLst>
              <a:ext uri="{FF2B5EF4-FFF2-40B4-BE49-F238E27FC236}">
                <a16:creationId xmlns:a16="http://schemas.microsoft.com/office/drawing/2014/main" id="{DA2CF74A-A6D2-6EBC-93C2-03F6508B6F6F}"/>
              </a:ext>
            </a:extLst>
          </p:cNvPr>
          <p:cNvSpPr>
            <a:spLocks noGrp="1"/>
          </p:cNvSpPr>
          <p:nvPr>
            <p:ph type="body" sz="quarter" idx="14"/>
          </p:nvPr>
        </p:nvSpPr>
        <p:spPr/>
        <p:txBody>
          <a:bodyPr/>
          <a:lstStyle/>
          <a:p>
            <a:r>
              <a:rPr lang="en-US"/>
              <a:t>05</a:t>
            </a:r>
          </a:p>
        </p:txBody>
      </p:sp>
      <p:sp>
        <p:nvSpPr>
          <p:cNvPr id="8" name="Text Placeholder 7">
            <a:extLst>
              <a:ext uri="{FF2B5EF4-FFF2-40B4-BE49-F238E27FC236}">
                <a16:creationId xmlns:a16="http://schemas.microsoft.com/office/drawing/2014/main" id="{F23FA3A5-EC8C-53BE-436F-CC5CF006AD2A}"/>
              </a:ext>
            </a:extLst>
          </p:cNvPr>
          <p:cNvSpPr>
            <a:spLocks noGrp="1"/>
          </p:cNvSpPr>
          <p:nvPr>
            <p:ph type="body" sz="quarter" idx="15"/>
          </p:nvPr>
        </p:nvSpPr>
        <p:spPr/>
        <p:txBody>
          <a:bodyPr/>
          <a:lstStyle/>
          <a:p>
            <a:r>
              <a:rPr lang="en-US"/>
              <a:t>06</a:t>
            </a:r>
          </a:p>
        </p:txBody>
      </p:sp>
      <p:sp>
        <p:nvSpPr>
          <p:cNvPr id="9" name="Text Placeholder 8">
            <a:extLst>
              <a:ext uri="{FF2B5EF4-FFF2-40B4-BE49-F238E27FC236}">
                <a16:creationId xmlns:a16="http://schemas.microsoft.com/office/drawing/2014/main" id="{0576797D-A8DB-14C3-5F4B-BE708A519FE5}"/>
              </a:ext>
            </a:extLst>
          </p:cNvPr>
          <p:cNvSpPr>
            <a:spLocks noGrp="1"/>
          </p:cNvSpPr>
          <p:nvPr>
            <p:ph type="body" sz="quarter" idx="16"/>
          </p:nvPr>
        </p:nvSpPr>
        <p:spPr/>
        <p:txBody>
          <a:bodyPr/>
          <a:lstStyle/>
          <a:p>
            <a:r>
              <a:rPr lang="en-US"/>
              <a:t>Introduction</a:t>
            </a:r>
          </a:p>
        </p:txBody>
      </p:sp>
      <p:sp>
        <p:nvSpPr>
          <p:cNvPr id="10" name="Text Placeholder 9">
            <a:extLst>
              <a:ext uri="{FF2B5EF4-FFF2-40B4-BE49-F238E27FC236}">
                <a16:creationId xmlns:a16="http://schemas.microsoft.com/office/drawing/2014/main" id="{9141D82B-C10B-1BB9-045C-6A6B60302EF7}"/>
              </a:ext>
            </a:extLst>
          </p:cNvPr>
          <p:cNvSpPr>
            <a:spLocks noGrp="1"/>
          </p:cNvSpPr>
          <p:nvPr>
            <p:ph type="body" sz="quarter" idx="17"/>
          </p:nvPr>
        </p:nvSpPr>
        <p:spPr/>
        <p:txBody>
          <a:bodyPr/>
          <a:lstStyle/>
          <a:p>
            <a:r>
              <a:rPr lang="en-US"/>
              <a:t>Problem Statement</a:t>
            </a:r>
          </a:p>
        </p:txBody>
      </p:sp>
      <p:sp>
        <p:nvSpPr>
          <p:cNvPr id="11" name="Text Placeholder 10">
            <a:extLst>
              <a:ext uri="{FF2B5EF4-FFF2-40B4-BE49-F238E27FC236}">
                <a16:creationId xmlns:a16="http://schemas.microsoft.com/office/drawing/2014/main" id="{C495BD1E-F51A-C1EA-E433-3765992A7686}"/>
              </a:ext>
            </a:extLst>
          </p:cNvPr>
          <p:cNvSpPr>
            <a:spLocks noGrp="1"/>
          </p:cNvSpPr>
          <p:nvPr>
            <p:ph type="body" sz="quarter" idx="18"/>
          </p:nvPr>
        </p:nvSpPr>
        <p:spPr/>
        <p:txBody>
          <a:bodyPr/>
          <a:lstStyle/>
          <a:p>
            <a:r>
              <a:rPr lang="en-US"/>
              <a:t>Solution</a:t>
            </a:r>
          </a:p>
        </p:txBody>
      </p:sp>
      <p:sp>
        <p:nvSpPr>
          <p:cNvPr id="12" name="Text Placeholder 11">
            <a:extLst>
              <a:ext uri="{FF2B5EF4-FFF2-40B4-BE49-F238E27FC236}">
                <a16:creationId xmlns:a16="http://schemas.microsoft.com/office/drawing/2014/main" id="{3E09AC65-B8CA-C4AA-6B0F-3649F96645A6}"/>
              </a:ext>
            </a:extLst>
          </p:cNvPr>
          <p:cNvSpPr>
            <a:spLocks noGrp="1"/>
          </p:cNvSpPr>
          <p:nvPr>
            <p:ph type="body" sz="quarter" idx="19"/>
          </p:nvPr>
        </p:nvSpPr>
        <p:spPr/>
        <p:txBody>
          <a:bodyPr/>
          <a:lstStyle/>
          <a:p>
            <a:r>
              <a:rPr lang="en-US"/>
              <a:t>Features</a:t>
            </a:r>
          </a:p>
        </p:txBody>
      </p:sp>
      <p:sp>
        <p:nvSpPr>
          <p:cNvPr id="13" name="Text Placeholder 12">
            <a:extLst>
              <a:ext uri="{FF2B5EF4-FFF2-40B4-BE49-F238E27FC236}">
                <a16:creationId xmlns:a16="http://schemas.microsoft.com/office/drawing/2014/main" id="{FE0156A0-E47D-016B-1742-C23C5D404FF7}"/>
              </a:ext>
            </a:extLst>
          </p:cNvPr>
          <p:cNvSpPr>
            <a:spLocks noGrp="1"/>
          </p:cNvSpPr>
          <p:nvPr>
            <p:ph type="body" sz="quarter" idx="20"/>
          </p:nvPr>
        </p:nvSpPr>
        <p:spPr/>
        <p:txBody>
          <a:bodyPr/>
          <a:lstStyle/>
          <a:p>
            <a:r>
              <a:rPr lang="en-US"/>
              <a:t>Architecture and Tech stack</a:t>
            </a:r>
          </a:p>
        </p:txBody>
      </p:sp>
      <p:sp>
        <p:nvSpPr>
          <p:cNvPr id="14" name="Text Placeholder 13">
            <a:extLst>
              <a:ext uri="{FF2B5EF4-FFF2-40B4-BE49-F238E27FC236}">
                <a16:creationId xmlns:a16="http://schemas.microsoft.com/office/drawing/2014/main" id="{4FDFE434-5D75-4569-B2B2-C12795CF1824}"/>
              </a:ext>
            </a:extLst>
          </p:cNvPr>
          <p:cNvSpPr>
            <a:spLocks noGrp="1"/>
          </p:cNvSpPr>
          <p:nvPr>
            <p:ph type="body" sz="quarter" idx="21"/>
          </p:nvPr>
        </p:nvSpPr>
        <p:spPr/>
        <p:txBody>
          <a:bodyPr/>
          <a:lstStyle/>
          <a:p>
            <a:r>
              <a:rPr lang="en-US"/>
              <a:t>Thank you</a:t>
            </a:r>
          </a:p>
        </p:txBody>
      </p:sp>
    </p:spTree>
    <p:extLst>
      <p:ext uri="{BB962C8B-B14F-4D97-AF65-F5344CB8AC3E}">
        <p14:creationId xmlns:p14="http://schemas.microsoft.com/office/powerpoint/2010/main" val="1444507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E0C41-1181-D328-016D-55B2CFF120F7}"/>
              </a:ext>
            </a:extLst>
          </p:cNvPr>
          <p:cNvSpPr>
            <a:spLocks noGrp="1"/>
          </p:cNvSpPr>
          <p:nvPr>
            <p:ph type="title"/>
          </p:nvPr>
        </p:nvSpPr>
        <p:spPr>
          <a:xfrm>
            <a:off x="638647" y="1793240"/>
            <a:ext cx="5640805" cy="923330"/>
          </a:xfrm>
        </p:spPr>
        <p:txBody>
          <a:bodyPr/>
          <a:lstStyle/>
          <a:p>
            <a:r>
              <a:rPr lang="en-US"/>
              <a:t>Introduction</a:t>
            </a:r>
          </a:p>
        </p:txBody>
      </p:sp>
      <p:sp>
        <p:nvSpPr>
          <p:cNvPr id="5" name="Text Placeholder 4">
            <a:extLst>
              <a:ext uri="{FF2B5EF4-FFF2-40B4-BE49-F238E27FC236}">
                <a16:creationId xmlns:a16="http://schemas.microsoft.com/office/drawing/2014/main" id="{9A3869EB-1D9A-931F-FE33-AE0DAA8CE781}"/>
              </a:ext>
            </a:extLst>
          </p:cNvPr>
          <p:cNvSpPr>
            <a:spLocks noGrp="1"/>
          </p:cNvSpPr>
          <p:nvPr>
            <p:ph type="body" sz="quarter" idx="10"/>
          </p:nvPr>
        </p:nvSpPr>
        <p:spPr>
          <a:xfrm>
            <a:off x="647700" y="1315415"/>
            <a:ext cx="498928" cy="307777"/>
          </a:xfrm>
        </p:spPr>
        <p:txBody>
          <a:bodyPr/>
          <a:lstStyle/>
          <a:p>
            <a:r>
              <a:rPr lang="en-US"/>
              <a:t>01</a:t>
            </a:r>
          </a:p>
        </p:txBody>
      </p:sp>
      <p:pic>
        <p:nvPicPr>
          <p:cNvPr id="9" name="Picture Placeholder 8" descr="A picture containing outdoor, person&#10;&#10;Description automatically generated">
            <a:extLst>
              <a:ext uri="{FF2B5EF4-FFF2-40B4-BE49-F238E27FC236}">
                <a16:creationId xmlns:a16="http://schemas.microsoft.com/office/drawing/2014/main" id="{CE95A1B1-A59B-5155-B365-EA93C2F51538}"/>
              </a:ext>
            </a:extLst>
          </p:cNvPr>
          <p:cNvPicPr>
            <a:picLocks noGrp="1" noChangeAspect="1"/>
          </p:cNvPicPr>
          <p:nvPr>
            <p:ph type="pic" sz="quarter" idx="24"/>
          </p:nvPr>
        </p:nvPicPr>
        <p:blipFill rotWithShape="1">
          <a:blip r:embed="rId2" cstate="screen">
            <a:extLst>
              <a:ext uri="{28A0092B-C50C-407E-A947-70E740481C1C}">
                <a14:useLocalDpi xmlns:a14="http://schemas.microsoft.com/office/drawing/2010/main"/>
              </a:ext>
            </a:extLst>
          </a:blip>
          <a:srcRect/>
          <a:stretch/>
        </p:blipFill>
        <p:spPr>
          <a:xfrm>
            <a:off x="7202905" y="0"/>
            <a:ext cx="4989095" cy="6858000"/>
          </a:xfrm>
        </p:spPr>
      </p:pic>
    </p:spTree>
    <p:extLst>
      <p:ext uri="{BB962C8B-B14F-4D97-AF65-F5344CB8AC3E}">
        <p14:creationId xmlns:p14="http://schemas.microsoft.com/office/powerpoint/2010/main" val="904874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E7B12-94E5-1E8A-9A20-C930CC8426EB}"/>
              </a:ext>
            </a:extLst>
          </p:cNvPr>
          <p:cNvSpPr>
            <a:spLocks noGrp="1"/>
          </p:cNvSpPr>
          <p:nvPr>
            <p:ph type="title"/>
          </p:nvPr>
        </p:nvSpPr>
        <p:spPr>
          <a:xfrm>
            <a:off x="178436" y="2273786"/>
            <a:ext cx="5807497" cy="984885"/>
          </a:xfrm>
        </p:spPr>
        <p:txBody>
          <a:bodyPr/>
          <a:lstStyle/>
          <a:p>
            <a:r>
              <a:rPr lang="en-US" sz="3200" b="0" dirty="0"/>
              <a:t>What is </a:t>
            </a:r>
            <a:br>
              <a:rPr lang="en-US" sz="3200" b="0" dirty="0"/>
            </a:br>
            <a:r>
              <a:rPr lang="en-US" sz="3200" dirty="0"/>
              <a:t>Agile Genius – Agentic framework?</a:t>
            </a:r>
          </a:p>
        </p:txBody>
      </p:sp>
      <p:sp>
        <p:nvSpPr>
          <p:cNvPr id="9" name="Text Placeholder 8">
            <a:extLst>
              <a:ext uri="{FF2B5EF4-FFF2-40B4-BE49-F238E27FC236}">
                <a16:creationId xmlns:a16="http://schemas.microsoft.com/office/drawing/2014/main" id="{43E65A60-BFF6-5D2C-96CA-C0DCDBCDC9B7}"/>
              </a:ext>
            </a:extLst>
          </p:cNvPr>
          <p:cNvSpPr>
            <a:spLocks noGrp="1"/>
          </p:cNvSpPr>
          <p:nvPr>
            <p:ph type="body" sz="quarter" idx="16"/>
          </p:nvPr>
        </p:nvSpPr>
        <p:spPr>
          <a:xfrm>
            <a:off x="6206067" y="1486386"/>
            <a:ext cx="5691433" cy="3389839"/>
          </a:xfrm>
        </p:spPr>
        <p:txBody>
          <a:bodyPr/>
          <a:lstStyle/>
          <a:p>
            <a:pPr algn="l"/>
            <a:r>
              <a:rPr lang="en-US" sz="2000" dirty="0"/>
              <a:t>The Agile Genius - Agentic Framework is a set of digital agents designed to take on key Agile roles:</a:t>
            </a:r>
          </a:p>
          <a:p>
            <a:pPr marL="525780" lvl="1" indent="-342900"/>
            <a:r>
              <a:rPr lang="en-US" sz="1800" b="1" dirty="0"/>
              <a:t>Product Owner</a:t>
            </a:r>
            <a:endParaRPr lang="en-US" sz="1800" dirty="0"/>
          </a:p>
          <a:p>
            <a:pPr marL="525780" lvl="1" indent="-342900"/>
            <a:r>
              <a:rPr lang="en-US" sz="1800" b="1" dirty="0"/>
              <a:t>Scrum Master</a:t>
            </a:r>
            <a:endParaRPr lang="en-US" sz="1800" dirty="0"/>
          </a:p>
          <a:p>
            <a:pPr marL="525780" lvl="1" indent="-342900"/>
            <a:r>
              <a:rPr lang="en-US" sz="1800" b="1" dirty="0"/>
              <a:t>Project Manager</a:t>
            </a:r>
          </a:p>
          <a:p>
            <a:pPr algn="l"/>
            <a:r>
              <a:rPr lang="en-US" sz="2000" dirty="0"/>
              <a:t>These agents work collaboratively to manage Agile processes, enabling human team members to focus on development and innovation while ensuring seamless sprint planning, resource management, and meeting facilitation</a:t>
            </a:r>
            <a:r>
              <a:rPr lang="en-US" sz="2400" dirty="0"/>
              <a:t>.</a:t>
            </a:r>
            <a:endParaRPr lang="en-US" sz="1800" dirty="0"/>
          </a:p>
        </p:txBody>
      </p:sp>
      <p:sp>
        <p:nvSpPr>
          <p:cNvPr id="8" name="Text Placeholder 7">
            <a:extLst>
              <a:ext uri="{FF2B5EF4-FFF2-40B4-BE49-F238E27FC236}">
                <a16:creationId xmlns:a16="http://schemas.microsoft.com/office/drawing/2014/main" id="{A33CA039-DE3C-5D85-0DB8-D98A38BFDC35}"/>
              </a:ext>
            </a:extLst>
          </p:cNvPr>
          <p:cNvSpPr>
            <a:spLocks noGrp="1"/>
          </p:cNvSpPr>
          <p:nvPr>
            <p:ph type="body" sz="quarter" idx="11"/>
          </p:nvPr>
        </p:nvSpPr>
        <p:spPr/>
        <p:txBody>
          <a:bodyPr/>
          <a:lstStyle/>
          <a:p>
            <a:r>
              <a:rPr lang="en-US"/>
              <a:t>INTRODUCTION</a:t>
            </a:r>
          </a:p>
        </p:txBody>
      </p:sp>
      <p:sp>
        <p:nvSpPr>
          <p:cNvPr id="10" name="Text Placeholder 9">
            <a:extLst>
              <a:ext uri="{FF2B5EF4-FFF2-40B4-BE49-F238E27FC236}">
                <a16:creationId xmlns:a16="http://schemas.microsoft.com/office/drawing/2014/main" id="{1F88C411-8C59-AFA3-5C10-11E75FDF9817}"/>
              </a:ext>
            </a:extLst>
          </p:cNvPr>
          <p:cNvSpPr>
            <a:spLocks noGrp="1"/>
          </p:cNvSpPr>
          <p:nvPr>
            <p:ph type="body" sz="quarter" idx="25"/>
          </p:nvPr>
        </p:nvSpPr>
        <p:spPr>
          <a:xfrm>
            <a:off x="620713" y="722843"/>
            <a:ext cx="4019020" cy="338554"/>
          </a:xfrm>
        </p:spPr>
        <p:txBody>
          <a:bodyPr/>
          <a:lstStyle/>
          <a:p>
            <a:r>
              <a:rPr lang="en-US" dirty="0"/>
              <a:t>Agile Genius – Agentic framework</a:t>
            </a:r>
          </a:p>
        </p:txBody>
      </p:sp>
    </p:spTree>
    <p:extLst>
      <p:ext uri="{BB962C8B-B14F-4D97-AF65-F5344CB8AC3E}">
        <p14:creationId xmlns:p14="http://schemas.microsoft.com/office/powerpoint/2010/main" val="2542667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5FD3BD5-2B64-F8CB-B818-88894D821623}"/>
              </a:ext>
            </a:extLst>
          </p:cNvPr>
          <p:cNvSpPr>
            <a:spLocks noGrp="1"/>
          </p:cNvSpPr>
          <p:nvPr>
            <p:ph type="body" sz="quarter" idx="11"/>
          </p:nvPr>
        </p:nvSpPr>
        <p:spPr/>
        <p:txBody>
          <a:bodyPr/>
          <a:lstStyle/>
          <a:p>
            <a:r>
              <a:rPr lang="en-US" dirty="0"/>
              <a:t>Agile Genius – Agentic framework</a:t>
            </a:r>
          </a:p>
        </p:txBody>
      </p:sp>
      <p:sp>
        <p:nvSpPr>
          <p:cNvPr id="7" name="Text Placeholder 6">
            <a:extLst>
              <a:ext uri="{FF2B5EF4-FFF2-40B4-BE49-F238E27FC236}">
                <a16:creationId xmlns:a16="http://schemas.microsoft.com/office/drawing/2014/main" id="{85D1D363-BFF0-9280-BA53-38B6D852BC12}"/>
              </a:ext>
            </a:extLst>
          </p:cNvPr>
          <p:cNvSpPr>
            <a:spLocks noGrp="1"/>
          </p:cNvSpPr>
          <p:nvPr>
            <p:ph type="body" sz="quarter" idx="16"/>
          </p:nvPr>
        </p:nvSpPr>
        <p:spPr>
          <a:xfrm>
            <a:off x="633630" y="1660006"/>
            <a:ext cx="5163853" cy="4324517"/>
          </a:xfrm>
        </p:spPr>
        <p:txBody>
          <a:bodyPr/>
          <a:lstStyle/>
          <a:p>
            <a:pPr>
              <a:buFont typeface="Arial" panose="020B0604020202020204" pitchFamily="34" charset="0"/>
              <a:buChar char="•"/>
            </a:pPr>
            <a:r>
              <a:rPr lang="en-US" sz="1600" b="1" dirty="0"/>
              <a:t> High Administrative Burden</a:t>
            </a:r>
            <a:r>
              <a:rPr lang="en-US" sz="1600" dirty="0"/>
              <a:t>: Agile teams are often slowed down by the repetitive tasks of sprint management, meeting facilitation, and backlog prioritization, leaving less time for high-value work.</a:t>
            </a:r>
          </a:p>
          <a:p>
            <a:pPr>
              <a:buFont typeface="Arial" panose="020B0604020202020204" pitchFamily="34" charset="0"/>
              <a:buChar char="•"/>
            </a:pPr>
            <a:r>
              <a:rPr lang="en-US" sz="1600" b="1" dirty="0"/>
              <a:t> Inconsistent Agile Practices</a:t>
            </a:r>
            <a:r>
              <a:rPr lang="en-US" sz="1600" dirty="0"/>
              <a:t>: With multiple Agile roles, achieving consistent practices across teams can be challenging, especially when team members have varying levels of experience with Agile.</a:t>
            </a:r>
          </a:p>
          <a:p>
            <a:pPr>
              <a:buFont typeface="Arial" panose="020B0604020202020204" pitchFamily="34" charset="0"/>
              <a:buChar char="•"/>
            </a:pPr>
            <a:r>
              <a:rPr lang="en-US" sz="1600" b="1" dirty="0"/>
              <a:t> Limited Real-Time Insights</a:t>
            </a:r>
            <a:r>
              <a:rPr lang="en-US" sz="1600" dirty="0"/>
              <a:t>: Traditional Agile roles rely on manual updates and periodic reports, resulting in delayed visibility into team performance, project progress, and blockers.</a:t>
            </a:r>
          </a:p>
          <a:p>
            <a:pPr>
              <a:buFont typeface="Arial" panose="020B0604020202020204" pitchFamily="34" charset="0"/>
              <a:buChar char="•"/>
            </a:pPr>
            <a:r>
              <a:rPr lang="en-US" sz="1600" b="1" dirty="0"/>
              <a:t> Resource Management Bottlenecks</a:t>
            </a:r>
            <a:r>
              <a:rPr lang="en-US" sz="1600" dirty="0"/>
              <a:t>: Manual resource allocation can lead to delays and imbalances in workload distribution, which disrupts sprint flow and impacts productivity.</a:t>
            </a:r>
          </a:p>
        </p:txBody>
      </p:sp>
      <p:sp>
        <p:nvSpPr>
          <p:cNvPr id="46" name="Picture Placeholder 45">
            <a:extLst>
              <a:ext uri="{FF2B5EF4-FFF2-40B4-BE49-F238E27FC236}">
                <a16:creationId xmlns:a16="http://schemas.microsoft.com/office/drawing/2014/main" id="{7663B611-2323-3502-CE11-D7E097856178}"/>
              </a:ext>
            </a:extLst>
          </p:cNvPr>
          <p:cNvSpPr>
            <a:spLocks noGrp="1"/>
          </p:cNvSpPr>
          <p:nvPr>
            <p:ph type="pic" sz="quarter" idx="27"/>
          </p:nvPr>
        </p:nvSpPr>
        <p:spPr/>
        <p:txBody>
          <a:bodyPr/>
          <a:lstStyle/>
          <a:p>
            <a:endParaRPr lang="en-US"/>
          </a:p>
        </p:txBody>
      </p:sp>
      <p:sp>
        <p:nvSpPr>
          <p:cNvPr id="3" name="Text Placeholder 2">
            <a:extLst>
              <a:ext uri="{FF2B5EF4-FFF2-40B4-BE49-F238E27FC236}">
                <a16:creationId xmlns:a16="http://schemas.microsoft.com/office/drawing/2014/main" id="{88BC62C9-D3BF-7C40-5589-DABE0C2EF0BD}"/>
              </a:ext>
            </a:extLst>
          </p:cNvPr>
          <p:cNvSpPr>
            <a:spLocks noGrp="1"/>
          </p:cNvSpPr>
          <p:nvPr>
            <p:ph type="body" sz="quarter" idx="25"/>
          </p:nvPr>
        </p:nvSpPr>
        <p:spPr>
          <a:xfrm>
            <a:off x="633630" y="675458"/>
            <a:ext cx="4648200" cy="540598"/>
          </a:xfrm>
        </p:spPr>
        <p:txBody>
          <a:bodyPr/>
          <a:lstStyle/>
          <a:p>
            <a:r>
              <a:rPr lang="en-US" dirty="0"/>
              <a:t>Problem Statement</a:t>
            </a:r>
          </a:p>
        </p:txBody>
      </p:sp>
      <p:pic>
        <p:nvPicPr>
          <p:cNvPr id="9" name="Picture Placeholder 12" descr="A person wearing a hat">
            <a:extLst>
              <a:ext uri="{FF2B5EF4-FFF2-40B4-BE49-F238E27FC236}">
                <a16:creationId xmlns:a16="http://schemas.microsoft.com/office/drawing/2014/main" id="{CD4E3700-B414-FBEC-5F5A-1AF40BF7785A}"/>
              </a:ext>
            </a:extLst>
          </p:cNvPr>
          <p:cNvPicPr>
            <a:picLocks noChangeAspect="1"/>
          </p:cNvPicPr>
          <p:nvPr/>
        </p:nvPicPr>
        <p:blipFill>
          <a:blip r:embed="rId2" cstate="email">
            <a:extLst>
              <a:ext uri="{28A0092B-C50C-407E-A947-70E740481C1C}">
                <a14:useLocalDpi xmlns:a14="http://schemas.microsoft.com/office/drawing/2010/main"/>
              </a:ext>
            </a:extLst>
          </a:blip>
          <a:srcRect l="38" r="38"/>
          <a:stretch>
            <a:fillRect/>
          </a:stretch>
        </p:blipFill>
        <p:spPr>
          <a:xfrm>
            <a:off x="6092952" y="0"/>
            <a:ext cx="6099047" cy="6858000"/>
          </a:xfrm>
          <a:prstGeom prst="rect">
            <a:avLst/>
          </a:prstGeom>
        </p:spPr>
      </p:pic>
    </p:spTree>
    <p:extLst>
      <p:ext uri="{BB962C8B-B14F-4D97-AF65-F5344CB8AC3E}">
        <p14:creationId xmlns:p14="http://schemas.microsoft.com/office/powerpoint/2010/main" val="3153536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5FD3BD5-2B64-F8CB-B818-88894D821623}"/>
              </a:ext>
            </a:extLst>
          </p:cNvPr>
          <p:cNvSpPr>
            <a:spLocks noGrp="1"/>
          </p:cNvSpPr>
          <p:nvPr>
            <p:ph type="body" sz="quarter" idx="11"/>
          </p:nvPr>
        </p:nvSpPr>
        <p:spPr>
          <a:xfrm>
            <a:off x="417108" y="352890"/>
            <a:ext cx="3467100" cy="153888"/>
          </a:xfrm>
        </p:spPr>
        <p:txBody>
          <a:bodyPr/>
          <a:lstStyle/>
          <a:p>
            <a:r>
              <a:rPr lang="en-US" dirty="0"/>
              <a:t>Agile Genius – Agentic framework</a:t>
            </a:r>
          </a:p>
        </p:txBody>
      </p:sp>
      <p:sp>
        <p:nvSpPr>
          <p:cNvPr id="7" name="Text Placeholder 6">
            <a:extLst>
              <a:ext uri="{FF2B5EF4-FFF2-40B4-BE49-F238E27FC236}">
                <a16:creationId xmlns:a16="http://schemas.microsoft.com/office/drawing/2014/main" id="{85D1D363-BFF0-9280-BA53-38B6D852BC12}"/>
              </a:ext>
            </a:extLst>
          </p:cNvPr>
          <p:cNvSpPr>
            <a:spLocks noGrp="1"/>
          </p:cNvSpPr>
          <p:nvPr>
            <p:ph type="body" sz="quarter" idx="16"/>
          </p:nvPr>
        </p:nvSpPr>
        <p:spPr>
          <a:xfrm>
            <a:off x="417108" y="1207304"/>
            <a:ext cx="5554577" cy="5180905"/>
          </a:xfrm>
        </p:spPr>
        <p:txBody>
          <a:bodyPr/>
          <a:lstStyle/>
          <a:p>
            <a:r>
              <a:rPr lang="en-US" sz="1600" dirty="0"/>
              <a:t>Showcases the core functionalities of the Agile Genius - Agentic Framework, addressing the challenges of Agile team management with a suite of specialized agents.</a:t>
            </a:r>
          </a:p>
          <a:p>
            <a:pPr marL="285750" indent="-285750">
              <a:buFont typeface="Wingdings" panose="05000000000000000000" pitchFamily="2" charset="2"/>
              <a:buChar char="Ø"/>
            </a:pPr>
            <a:r>
              <a:rPr lang="en-US" sz="1600" b="1" dirty="0"/>
              <a:t> Prioritization and Backlog Management</a:t>
            </a:r>
          </a:p>
          <a:p>
            <a:pPr lvl="2"/>
            <a:r>
              <a:rPr lang="en-US" sz="1400" b="1" dirty="0"/>
              <a:t>Product Owner AI</a:t>
            </a:r>
            <a:r>
              <a:rPr lang="en-US" sz="1400" dirty="0"/>
              <a:t>: Converts business needs and feedback into actionable backlogs, dynamically prioritizing tasks and communicating updates to stakeholders.</a:t>
            </a:r>
          </a:p>
          <a:p>
            <a:pPr marL="285750" indent="-285750">
              <a:buFont typeface="Wingdings" panose="05000000000000000000" pitchFamily="2" charset="2"/>
              <a:buChar char="Ø"/>
            </a:pPr>
            <a:r>
              <a:rPr lang="en-US" sz="1600" b="1" dirty="0"/>
              <a:t>Real-Time Resource Management</a:t>
            </a:r>
          </a:p>
          <a:p>
            <a:pPr lvl="2"/>
            <a:r>
              <a:rPr lang="en-US" sz="1400" b="1" dirty="0"/>
              <a:t>Dynamic Resource Allocation</a:t>
            </a:r>
            <a:r>
              <a:rPr lang="en-US" sz="1400" dirty="0"/>
              <a:t>: Adjusts team resources based on workload, optimizing sprint flow and maintaining productivity with proactive task distribution.</a:t>
            </a:r>
          </a:p>
          <a:p>
            <a:pPr marL="285750" indent="-285750">
              <a:buFont typeface="Wingdings" panose="05000000000000000000" pitchFamily="2" charset="2"/>
              <a:buChar char="Ø"/>
            </a:pPr>
            <a:r>
              <a:rPr lang="en-US" sz="1600" b="1" dirty="0"/>
              <a:t>Sprint Progress and Performance Tracking</a:t>
            </a:r>
            <a:endParaRPr lang="en-US" sz="1600" dirty="0"/>
          </a:p>
          <a:p>
            <a:pPr lvl="2"/>
            <a:r>
              <a:rPr lang="en-US" sz="1400" b="1" dirty="0"/>
              <a:t>Automated Status Reporting</a:t>
            </a:r>
            <a:r>
              <a:rPr lang="en-US" sz="1400" dirty="0"/>
              <a:t>: Tracks sprint metrics in real-time—velocity, burndown rates, task completion—and provides insights through live dashboards and status reports.</a:t>
            </a:r>
          </a:p>
          <a:p>
            <a:pPr marL="285750" indent="-285750">
              <a:buFont typeface="Wingdings" panose="05000000000000000000" pitchFamily="2" charset="2"/>
              <a:buChar char="Ø"/>
            </a:pPr>
            <a:r>
              <a:rPr lang="en-US" sz="1600" b="1" dirty="0"/>
              <a:t>Feedback-Driven Sprint Refinement</a:t>
            </a:r>
            <a:endParaRPr lang="en-US" sz="1600" dirty="0"/>
          </a:p>
          <a:p>
            <a:pPr lvl="2"/>
            <a:r>
              <a:rPr lang="en-US" sz="1400" b="1" dirty="0"/>
              <a:t>Continuous Improvement Loop</a:t>
            </a:r>
            <a:r>
              <a:rPr lang="en-US" sz="1400" dirty="0"/>
              <a:t>: Gathers feedback and performance data post-sprint to fine-tune Agile practices, enhancing team adaptability and long-term success.</a:t>
            </a:r>
          </a:p>
        </p:txBody>
      </p:sp>
      <p:sp>
        <p:nvSpPr>
          <p:cNvPr id="10" name="Text Placeholder 9">
            <a:extLst>
              <a:ext uri="{FF2B5EF4-FFF2-40B4-BE49-F238E27FC236}">
                <a16:creationId xmlns:a16="http://schemas.microsoft.com/office/drawing/2014/main" id="{D7AFC756-9AB5-A8AD-2914-8FA717231B81}"/>
              </a:ext>
            </a:extLst>
          </p:cNvPr>
          <p:cNvSpPr>
            <a:spLocks noGrp="1"/>
          </p:cNvSpPr>
          <p:nvPr>
            <p:ph type="body" sz="quarter" idx="25"/>
          </p:nvPr>
        </p:nvSpPr>
        <p:spPr>
          <a:xfrm>
            <a:off x="417108" y="594456"/>
            <a:ext cx="3467100" cy="591380"/>
          </a:xfrm>
        </p:spPr>
        <p:txBody>
          <a:bodyPr/>
          <a:lstStyle/>
          <a:p>
            <a:r>
              <a:rPr lang="en-US" dirty="0"/>
              <a:t>Solution</a:t>
            </a:r>
          </a:p>
        </p:txBody>
      </p:sp>
      <p:pic>
        <p:nvPicPr>
          <p:cNvPr id="6" name="Picture 5" descr="A person sitting on a bench&#10;&#10;Description automatically generated">
            <a:extLst>
              <a:ext uri="{FF2B5EF4-FFF2-40B4-BE49-F238E27FC236}">
                <a16:creationId xmlns:a16="http://schemas.microsoft.com/office/drawing/2014/main" id="{5592F05F-FF58-2CE2-BAC6-3E066CDD7EC4}"/>
              </a:ext>
            </a:extLst>
          </p:cNvPr>
          <p:cNvPicPr>
            <a:picLocks noChangeAspect="1"/>
          </p:cNvPicPr>
          <p:nvPr/>
        </p:nvPicPr>
        <p:blipFill rotWithShape="1">
          <a:blip r:embed="rId2">
            <a:extLst>
              <a:ext uri="{28A0092B-C50C-407E-A947-70E740481C1C}">
                <a14:useLocalDpi xmlns:a14="http://schemas.microsoft.com/office/drawing/2010/main" val="0"/>
              </a:ext>
            </a:extLst>
          </a:blip>
          <a:srcRect t="1625"/>
          <a:stretch/>
        </p:blipFill>
        <p:spPr>
          <a:xfrm>
            <a:off x="6335486" y="0"/>
            <a:ext cx="5856514" cy="6858000"/>
          </a:xfrm>
          <a:prstGeom prst="rect">
            <a:avLst/>
          </a:prstGeom>
        </p:spPr>
      </p:pic>
    </p:spTree>
    <p:extLst>
      <p:ext uri="{BB962C8B-B14F-4D97-AF65-F5344CB8AC3E}">
        <p14:creationId xmlns:p14="http://schemas.microsoft.com/office/powerpoint/2010/main" val="4013732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A8557F0-15A8-1CEB-7600-8567EB5CCA5D}"/>
              </a:ext>
            </a:extLst>
          </p:cNvPr>
          <p:cNvSpPr>
            <a:spLocks noGrp="1"/>
          </p:cNvSpPr>
          <p:nvPr>
            <p:ph type="body" sz="quarter" idx="25"/>
          </p:nvPr>
        </p:nvSpPr>
        <p:spPr>
          <a:xfrm>
            <a:off x="583924" y="3403599"/>
            <a:ext cx="3529939" cy="503343"/>
          </a:xfrm>
        </p:spPr>
        <p:txBody>
          <a:bodyPr vert="horz" wrap="square" lIns="0" tIns="0" rIns="0" bIns="0" rtlCol="0" anchor="t">
            <a:spAutoFit/>
          </a:bodyPr>
          <a:lstStyle/>
          <a:p>
            <a:r>
              <a:rPr lang="en-US" sz="1800" b="1" dirty="0"/>
              <a:t>Query Processing</a:t>
            </a:r>
          </a:p>
        </p:txBody>
      </p:sp>
      <p:sp>
        <p:nvSpPr>
          <p:cNvPr id="5" name="Text Placeholder 4">
            <a:extLst>
              <a:ext uri="{FF2B5EF4-FFF2-40B4-BE49-F238E27FC236}">
                <a16:creationId xmlns:a16="http://schemas.microsoft.com/office/drawing/2014/main" id="{37A5D608-083F-5464-2851-382765AEABDB}"/>
              </a:ext>
            </a:extLst>
          </p:cNvPr>
          <p:cNvSpPr>
            <a:spLocks noGrp="1"/>
          </p:cNvSpPr>
          <p:nvPr>
            <p:ph type="body" sz="quarter" idx="16"/>
          </p:nvPr>
        </p:nvSpPr>
        <p:spPr>
          <a:xfrm>
            <a:off x="397469" y="4071427"/>
            <a:ext cx="3404169" cy="2035109"/>
          </a:xfrm>
        </p:spPr>
        <p:txBody>
          <a:bodyPr/>
          <a:lstStyle/>
          <a:p>
            <a:pPr marL="285750" indent="-285750">
              <a:buFont typeface="Arial" panose="020B0604020202020204" pitchFamily="34" charset="0"/>
              <a:buChar char="•"/>
            </a:pPr>
            <a:r>
              <a:rPr lang="en-US" dirty="0"/>
              <a:t>When a user submits a query, it initiates a collaborative response chain across the Agile agents. This query triggers the predefined prompts within each agent’s specific template, guiding their responses according to role-based objectives.</a:t>
            </a:r>
            <a:endParaRPr lang="en-US" dirty="0">
              <a:latin typeface="Calibri Light"/>
              <a:cs typeface="Calibri Light"/>
            </a:endParaRPr>
          </a:p>
        </p:txBody>
      </p:sp>
      <p:sp>
        <p:nvSpPr>
          <p:cNvPr id="8" name="Text Placeholder 7">
            <a:extLst>
              <a:ext uri="{FF2B5EF4-FFF2-40B4-BE49-F238E27FC236}">
                <a16:creationId xmlns:a16="http://schemas.microsoft.com/office/drawing/2014/main" id="{8A49A8EC-D27A-133F-A9D4-65FA9CB5E409}"/>
              </a:ext>
            </a:extLst>
          </p:cNvPr>
          <p:cNvSpPr>
            <a:spLocks noGrp="1"/>
          </p:cNvSpPr>
          <p:nvPr>
            <p:ph type="body" sz="quarter" idx="29"/>
          </p:nvPr>
        </p:nvSpPr>
        <p:spPr>
          <a:xfrm>
            <a:off x="8528172" y="3382429"/>
            <a:ext cx="3467100" cy="503343"/>
          </a:xfrm>
        </p:spPr>
        <p:txBody>
          <a:bodyPr vert="horz" wrap="square" lIns="0" tIns="0" rIns="0" bIns="0" rtlCol="0" anchor="t">
            <a:spAutoFit/>
          </a:bodyPr>
          <a:lstStyle/>
          <a:p>
            <a:r>
              <a:rPr lang="en-US" sz="1800" b="1" dirty="0"/>
              <a:t>Role-Based Response Generation</a:t>
            </a:r>
          </a:p>
        </p:txBody>
      </p:sp>
      <p:sp>
        <p:nvSpPr>
          <p:cNvPr id="9" name="Text Placeholder 8">
            <a:extLst>
              <a:ext uri="{FF2B5EF4-FFF2-40B4-BE49-F238E27FC236}">
                <a16:creationId xmlns:a16="http://schemas.microsoft.com/office/drawing/2014/main" id="{FD8B43B4-8A6C-2C16-71D1-B9DDB5A08969}"/>
              </a:ext>
            </a:extLst>
          </p:cNvPr>
          <p:cNvSpPr>
            <a:spLocks noGrp="1"/>
          </p:cNvSpPr>
          <p:nvPr>
            <p:ph type="body" sz="quarter" idx="30"/>
          </p:nvPr>
        </p:nvSpPr>
        <p:spPr>
          <a:xfrm>
            <a:off x="8240293" y="4000074"/>
            <a:ext cx="3951707" cy="2701958"/>
          </a:xfrm>
        </p:spPr>
        <p:txBody>
          <a:bodyPr/>
          <a:lstStyle/>
          <a:p>
            <a:pPr marL="285750" indent="-285750">
              <a:buChar char="•"/>
            </a:pPr>
            <a:r>
              <a:rPr lang="en-US" dirty="0">
                <a:latin typeface="Calibri Light"/>
                <a:cs typeface="Calibri Light"/>
              </a:rPr>
              <a:t>The Product Owner prioritizes the query based on backlog alignment, using similarity results to ensure responses reflect business objectives.</a:t>
            </a:r>
          </a:p>
          <a:p>
            <a:pPr marL="285750" indent="-285750">
              <a:buChar char="•"/>
            </a:pPr>
            <a:r>
              <a:rPr lang="en-US" dirty="0">
                <a:latin typeface="Calibri Light"/>
                <a:cs typeface="Calibri Light"/>
              </a:rPr>
              <a:t>The Scrum Master synthesizes data for Agile ceremonies or meeting insights, refining the response to support team communication and alignment.</a:t>
            </a:r>
          </a:p>
          <a:p>
            <a:pPr marL="285750" indent="-285750">
              <a:buChar char="•"/>
            </a:pPr>
            <a:r>
              <a:rPr lang="en-US" dirty="0">
                <a:latin typeface="Calibri Light"/>
                <a:cs typeface="Calibri Light"/>
              </a:rPr>
              <a:t>The Project Manager optimizes resource or timeline-related aspects, focusing on effective allocation and project deliverables.</a:t>
            </a:r>
          </a:p>
        </p:txBody>
      </p:sp>
      <p:sp>
        <p:nvSpPr>
          <p:cNvPr id="3" name="Text Placeholder 3">
            <a:extLst>
              <a:ext uri="{FF2B5EF4-FFF2-40B4-BE49-F238E27FC236}">
                <a16:creationId xmlns:a16="http://schemas.microsoft.com/office/drawing/2014/main" id="{A6817471-6DC3-6FB2-3998-EDE15CBB2160}"/>
              </a:ext>
            </a:extLst>
          </p:cNvPr>
          <p:cNvSpPr txBox="1">
            <a:spLocks/>
          </p:cNvSpPr>
          <p:nvPr/>
        </p:nvSpPr>
        <p:spPr>
          <a:xfrm>
            <a:off x="4418515" y="3403593"/>
            <a:ext cx="3230093" cy="503343"/>
          </a:xfrm>
          <a:prstGeom prst="rect">
            <a:avLst/>
          </a:prstGeom>
        </p:spPr>
        <p:txBody>
          <a:bodyPr vert="horz" wrap="square" lIns="0" tIns="0" rIns="0" bIns="0" rtlCol="0" anchor="t">
            <a:spAutoFit/>
          </a:bodyPr>
          <a:lstStyle>
            <a:lvl1pPr marL="0" indent="0" algn="l" defTabSz="914400" rtl="0" eaLnBrk="1" latinLnBrk="0" hangingPunct="1">
              <a:lnSpc>
                <a:spcPts val="4600"/>
              </a:lnSpc>
              <a:spcBef>
                <a:spcPts val="0"/>
              </a:spcBef>
              <a:spcAft>
                <a:spcPts val="0"/>
              </a:spcAft>
              <a:buFont typeface="Arial" panose="020B0604020202020204" pitchFamily="34" charset="0"/>
              <a:buNone/>
              <a:defRPr lang="en-US" sz="3600" b="0" i="0" kern="1200" spc="0">
                <a:solidFill>
                  <a:schemeClr val="tx1"/>
                </a:solidFill>
                <a:latin typeface="Calibri" panose="020F0502020204030204" pitchFamily="34" charset="0"/>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spcAft>
                <a:spcPts val="0"/>
              </a:spcAft>
              <a:buClr>
                <a:schemeClr val="bg1"/>
              </a:buClr>
              <a:buFont typeface="Arial" panose="020B0604020202020204" pitchFamily="34" charset="0"/>
              <a:buNone/>
              <a:defRPr lang="en-US" sz="1400" b="0" i="0" kern="1200">
                <a:solidFill>
                  <a:schemeClr val="bg1"/>
                </a:solidFill>
                <a:latin typeface="Calibri"/>
                <a:ea typeface="Calibri" panose="020F0502020204030204" pitchFamily="34" charset="0"/>
                <a:cs typeface="Calibri" panose="020F0502020204030204" pitchFamily="34" charset="0"/>
              </a:defRPr>
            </a:lvl2pPr>
            <a:lvl3pPr marL="365760" indent="-182880" algn="l" defTabSz="914400" rtl="0" eaLnBrk="1" latinLnBrk="0" hangingPunct="1">
              <a:lnSpc>
                <a:spcPct val="100000"/>
              </a:lnSpc>
              <a:spcBef>
                <a:spcPts val="600"/>
              </a:spcBef>
              <a:spcAft>
                <a:spcPts val="0"/>
              </a:spcAft>
              <a:buClr>
                <a:schemeClr val="bg1"/>
              </a:buClr>
              <a:buFont typeface="Courier New" panose="02070309020205020404" pitchFamily="49" charset="0"/>
              <a:buChar char="o"/>
              <a:defRPr lang="en-US" sz="1200" b="0" i="0" kern="1200" dirty="0">
                <a:solidFill>
                  <a:schemeClr val="bg1"/>
                </a:solidFill>
                <a:latin typeface="Calibri"/>
                <a:ea typeface="Calibri" panose="020F0502020204030204" pitchFamily="34" charset="0"/>
                <a:cs typeface="Calibri" panose="020F0502020204030204" pitchFamily="34" charset="0"/>
              </a:defRPr>
            </a:lvl3pPr>
            <a:lvl4pPr marL="1600200" indent="-228600" algn="l" defTabSz="914400" rtl="0" eaLnBrk="1" latinLnBrk="0" hangingPunct="1">
              <a:lnSpc>
                <a:spcPct val="100000"/>
              </a:lnSpc>
              <a:spcBef>
                <a:spcPts val="600"/>
              </a:spcBef>
              <a:spcAft>
                <a:spcPts val="0"/>
              </a:spcAft>
              <a:buFont typeface="Arial" panose="020B0604020202020204" pitchFamily="34" charset="0"/>
              <a:buChar char="•"/>
              <a:defRPr lang="en-US" sz="1200" b="0" i="0" kern="1200" dirty="0">
                <a:solidFill>
                  <a:schemeClr val="bg1"/>
                </a:solidFill>
                <a:latin typeface="+mn-lt"/>
                <a:ea typeface="Calibri" panose="020F0502020204030204" pitchFamily="34" charset="0"/>
                <a:cs typeface="Calibri" panose="020F0502020204030204" pitchFamily="34" charset="0"/>
              </a:defRPr>
            </a:lvl4pPr>
            <a:lvl5pPr marL="2057400" indent="-228600" algn="l" defTabSz="914400" rtl="0" eaLnBrk="1" latinLnBrk="0" hangingPunct="1">
              <a:lnSpc>
                <a:spcPct val="100000"/>
              </a:lnSpc>
              <a:spcBef>
                <a:spcPts val="600"/>
              </a:spcBef>
              <a:spcAft>
                <a:spcPts val="0"/>
              </a:spcAft>
              <a:buFont typeface="Arial" panose="020B0604020202020204" pitchFamily="34" charset="0"/>
              <a:buChar char="•"/>
              <a:defRPr lang="en-US" sz="1200" b="0" i="0" kern="1200" dirty="0">
                <a:solidFill>
                  <a:schemeClr val="bg1"/>
                </a:solidFill>
                <a:latin typeface="+mn-lt"/>
                <a:ea typeface="Calibri" panose="020F0502020204030204" pitchFamily="34" charset="0"/>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t>Agentic Chain Activation</a:t>
            </a:r>
          </a:p>
        </p:txBody>
      </p:sp>
      <p:sp>
        <p:nvSpPr>
          <p:cNvPr id="10" name="Text Placeholder 4">
            <a:extLst>
              <a:ext uri="{FF2B5EF4-FFF2-40B4-BE49-F238E27FC236}">
                <a16:creationId xmlns:a16="http://schemas.microsoft.com/office/drawing/2014/main" id="{ABB15D12-87B7-EA0A-F314-55D391FCF91C}"/>
              </a:ext>
            </a:extLst>
          </p:cNvPr>
          <p:cNvSpPr txBox="1">
            <a:spLocks/>
          </p:cNvSpPr>
          <p:nvPr/>
        </p:nvSpPr>
        <p:spPr>
          <a:xfrm>
            <a:off x="4105991" y="4028126"/>
            <a:ext cx="3980017" cy="2625014"/>
          </a:xfrm>
          <a:prstGeom prst="rect">
            <a:avLst/>
          </a:prstGeom>
        </p:spPr>
        <p:txBody>
          <a:bodyPr vert="horz" wrap="square" lIns="0" tIns="0" rIns="0" bIns="0" rtlCol="0" anchor="t" anchorCtr="0">
            <a:spAutoFit/>
          </a:bodyPr>
          <a:lstStyle>
            <a:lvl1pPr marL="0" marR="0" indent="0" algn="l" defTabSz="914400" rtl="0" eaLnBrk="1" fontAlgn="auto" latinLnBrk="0" hangingPunct="1">
              <a:lnSpc>
                <a:spcPts val="2000"/>
              </a:lnSpc>
              <a:spcBef>
                <a:spcPts val="600"/>
              </a:spcBef>
              <a:spcAft>
                <a:spcPts val="0"/>
              </a:spcAft>
              <a:buClrTx/>
              <a:buSzTx/>
              <a:buFont typeface="Arial" panose="020B0604020202020204" pitchFamily="34" charset="0"/>
              <a:buNone/>
              <a:tabLst/>
              <a:defRPr lang="en-US" sz="1400" b="0" i="0" kern="1200">
                <a:solidFill>
                  <a:schemeClr val="tx1"/>
                </a:solidFill>
                <a:latin typeface="Calibri Light" panose="020F0302020204030204" pitchFamily="34" charset="0"/>
                <a:ea typeface="Calibri" panose="020F0502020204030204" pitchFamily="34" charset="0"/>
                <a:cs typeface="Calibri Light" panose="020F0302020204030204" pitchFamily="34" charset="0"/>
              </a:defRPr>
            </a:lvl1pPr>
            <a:lvl2pPr marL="182880" indent="-182880" algn="l" defTabSz="914400" rtl="0" eaLnBrk="1" latinLnBrk="0" hangingPunct="1">
              <a:lnSpc>
                <a:spcPct val="100000"/>
              </a:lnSpc>
              <a:spcBef>
                <a:spcPts val="600"/>
              </a:spcBef>
              <a:spcAft>
                <a:spcPts val="0"/>
              </a:spcAft>
              <a:buClr>
                <a:schemeClr val="bg1"/>
              </a:buClr>
              <a:buFont typeface="Arial" panose="020B0604020202020204" pitchFamily="34" charset="0"/>
              <a:buChar char="•"/>
              <a:defRPr lang="en-US" sz="1400" b="0" i="0" kern="1200" dirty="0">
                <a:solidFill>
                  <a:schemeClr val="bg1"/>
                </a:solidFill>
                <a:latin typeface="Calibri"/>
                <a:ea typeface="Calibri" panose="020F0502020204030204" pitchFamily="34" charset="0"/>
                <a:cs typeface="Calibri" panose="020F0502020204030204" pitchFamily="34" charset="0"/>
              </a:defRPr>
            </a:lvl2pPr>
            <a:lvl3pPr marL="365760" indent="-182880" algn="l" defTabSz="914400" rtl="0" eaLnBrk="1" latinLnBrk="0" hangingPunct="1">
              <a:lnSpc>
                <a:spcPct val="100000"/>
              </a:lnSpc>
              <a:spcBef>
                <a:spcPts val="600"/>
              </a:spcBef>
              <a:spcAft>
                <a:spcPts val="0"/>
              </a:spcAft>
              <a:buClr>
                <a:schemeClr val="bg1"/>
              </a:buClr>
              <a:buFont typeface="Courier New" panose="02070309020205020404" pitchFamily="49" charset="0"/>
              <a:buChar char="o"/>
              <a:defRPr lang="en-US" sz="1200" b="0" i="0" kern="1200" dirty="0">
                <a:solidFill>
                  <a:schemeClr val="bg1"/>
                </a:solidFill>
                <a:latin typeface="Calibri"/>
                <a:ea typeface="Calibri" panose="020F0502020204030204" pitchFamily="34" charset="0"/>
                <a:cs typeface="Calibri" panose="020F0502020204030204" pitchFamily="34" charset="0"/>
              </a:defRPr>
            </a:lvl3pPr>
            <a:lvl4pPr marL="1600200" indent="-228600" algn="l" defTabSz="914400" rtl="0" eaLnBrk="1" latinLnBrk="0" hangingPunct="1">
              <a:lnSpc>
                <a:spcPct val="100000"/>
              </a:lnSpc>
              <a:spcBef>
                <a:spcPts val="600"/>
              </a:spcBef>
              <a:spcAft>
                <a:spcPts val="0"/>
              </a:spcAft>
              <a:buFont typeface="Arial" panose="020B0604020202020204" pitchFamily="34" charset="0"/>
              <a:buChar char="•"/>
              <a:defRPr lang="en-US" sz="1200" b="0" i="0" kern="1200" dirty="0">
                <a:solidFill>
                  <a:schemeClr val="bg1"/>
                </a:solidFill>
                <a:latin typeface="+mn-lt"/>
                <a:ea typeface="Calibri" panose="020F0502020204030204" pitchFamily="34" charset="0"/>
                <a:cs typeface="Calibri" panose="020F0502020204030204" pitchFamily="34" charset="0"/>
              </a:defRPr>
            </a:lvl4pPr>
            <a:lvl5pPr marL="2057400" indent="-228600" algn="l" defTabSz="914400" rtl="0" eaLnBrk="1" latinLnBrk="0" hangingPunct="1">
              <a:lnSpc>
                <a:spcPct val="100000"/>
              </a:lnSpc>
              <a:spcBef>
                <a:spcPts val="600"/>
              </a:spcBef>
              <a:spcAft>
                <a:spcPts val="0"/>
              </a:spcAft>
              <a:buFont typeface="Arial" panose="020B0604020202020204" pitchFamily="34" charset="0"/>
              <a:buChar char="•"/>
              <a:defRPr lang="en-US" sz="1200" b="0" i="0" kern="1200" dirty="0">
                <a:solidFill>
                  <a:schemeClr val="bg1"/>
                </a:solidFill>
                <a:latin typeface="+mn-lt"/>
                <a:ea typeface="Calibri" panose="020F0502020204030204" pitchFamily="34" charset="0"/>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dirty="0">
                <a:latin typeface="Calibri Light"/>
                <a:cs typeface="Calibri Light"/>
              </a:rPr>
              <a:t>Product Owner, Scrum Master, and Project Manager agents each activate their prompt templates to address the query. They access Databricks serving endpoints for AI model support, enabling nuanced, role-specific interpretations of the query.</a:t>
            </a:r>
          </a:p>
          <a:p>
            <a:pPr marL="285750" indent="-285750">
              <a:buFont typeface="Arial" panose="020B0604020202020204" pitchFamily="34" charset="0"/>
              <a:buChar char="•"/>
            </a:pPr>
            <a:r>
              <a:rPr lang="en-US" dirty="0">
                <a:latin typeface="Calibri Light"/>
                <a:cs typeface="Calibri Light"/>
              </a:rPr>
              <a:t>Each agent leverages vector similarity search using a designated vector database, efficiently retrieving relevant data, documentation, or prior Agile artifacts that align with the user’s input.</a:t>
            </a:r>
            <a:endParaRPr lang="en-US" dirty="0"/>
          </a:p>
        </p:txBody>
      </p:sp>
      <p:sp>
        <p:nvSpPr>
          <p:cNvPr id="6" name="AutoShape 2" descr="An image depicting AI query generation and data profiling. The image should include elements such as a computer or AI assistant generating SQL queries, a database, charts, graphs, and data nodes to represent data profiling. Use modern and sleek graphics, with colors that convey technological sophistication like blue and silver. Ensure the elements are clearly depicted and organized for a professional presentation.">
            <a:extLst>
              <a:ext uri="{FF2B5EF4-FFF2-40B4-BE49-F238E27FC236}">
                <a16:creationId xmlns:a16="http://schemas.microsoft.com/office/drawing/2014/main" id="{2C71BE4B-882A-D063-B9E6-DA8AC2EAD9C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4" descr="An image depicting AI query generation and data profiling. The image should include elements such as a computer or AI assistant generating SQL queries, a database, charts, graphs, and data nodes to represent data profiling. Use modern and sleek graphics, with colors that convey technological sophistication like blue and silver. Ensure the elements are clearly depicted and organized for a professional presentation.">
            <a:extLst>
              <a:ext uri="{FF2B5EF4-FFF2-40B4-BE49-F238E27FC236}">
                <a16:creationId xmlns:a16="http://schemas.microsoft.com/office/drawing/2014/main" id="{78CD35AF-2E72-7E19-9727-8BEF9D492904}"/>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3" name="Picture 12">
            <a:extLst>
              <a:ext uri="{FF2B5EF4-FFF2-40B4-BE49-F238E27FC236}">
                <a16:creationId xmlns:a16="http://schemas.microsoft.com/office/drawing/2014/main" id="{CF9C8A36-6ED6-0AE6-D359-42BABB40668E}"/>
              </a:ext>
            </a:extLst>
          </p:cNvPr>
          <p:cNvPicPr>
            <a:picLocks noChangeAspect="1"/>
          </p:cNvPicPr>
          <p:nvPr/>
        </p:nvPicPr>
        <p:blipFill>
          <a:blip r:embed="rId2"/>
          <a:stretch>
            <a:fillRect/>
          </a:stretch>
        </p:blipFill>
        <p:spPr>
          <a:xfrm>
            <a:off x="165354" y="-9551"/>
            <a:ext cx="3886515" cy="3514751"/>
          </a:xfrm>
          <a:prstGeom prst="rect">
            <a:avLst/>
          </a:prstGeom>
        </p:spPr>
      </p:pic>
      <p:pic>
        <p:nvPicPr>
          <p:cNvPr id="19" name="Picture 18">
            <a:extLst>
              <a:ext uri="{FF2B5EF4-FFF2-40B4-BE49-F238E27FC236}">
                <a16:creationId xmlns:a16="http://schemas.microsoft.com/office/drawing/2014/main" id="{A297C362-9018-47C7-CC95-C7BC2D032D25}"/>
              </a:ext>
            </a:extLst>
          </p:cNvPr>
          <p:cNvPicPr>
            <a:picLocks noChangeAspect="1"/>
          </p:cNvPicPr>
          <p:nvPr/>
        </p:nvPicPr>
        <p:blipFill>
          <a:blip r:embed="rId3"/>
          <a:stretch>
            <a:fillRect/>
          </a:stretch>
        </p:blipFill>
        <p:spPr>
          <a:xfrm>
            <a:off x="8015255" y="1"/>
            <a:ext cx="3980017" cy="3505199"/>
          </a:xfrm>
          <a:prstGeom prst="rect">
            <a:avLst/>
          </a:prstGeom>
        </p:spPr>
      </p:pic>
      <p:pic>
        <p:nvPicPr>
          <p:cNvPr id="21" name="Picture 20">
            <a:extLst>
              <a:ext uri="{FF2B5EF4-FFF2-40B4-BE49-F238E27FC236}">
                <a16:creationId xmlns:a16="http://schemas.microsoft.com/office/drawing/2014/main" id="{4B0BA095-C9AE-4C5C-9ADC-61B16A0C3DED}"/>
              </a:ext>
            </a:extLst>
          </p:cNvPr>
          <p:cNvPicPr>
            <a:picLocks noChangeAspect="1"/>
          </p:cNvPicPr>
          <p:nvPr/>
        </p:nvPicPr>
        <p:blipFill>
          <a:blip r:embed="rId4"/>
          <a:stretch>
            <a:fillRect/>
          </a:stretch>
        </p:blipFill>
        <p:spPr>
          <a:xfrm>
            <a:off x="4176747" y="-9551"/>
            <a:ext cx="3712740" cy="3514751"/>
          </a:xfrm>
          <a:prstGeom prst="rect">
            <a:avLst/>
          </a:prstGeom>
        </p:spPr>
      </p:pic>
    </p:spTree>
    <p:extLst>
      <p:ext uri="{BB962C8B-B14F-4D97-AF65-F5344CB8AC3E}">
        <p14:creationId xmlns:p14="http://schemas.microsoft.com/office/powerpoint/2010/main" val="3004170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416FFBE-073D-72CD-FC71-1886E87F8029}"/>
              </a:ext>
            </a:extLst>
          </p:cNvPr>
          <p:cNvSpPr>
            <a:spLocks noGrp="1"/>
          </p:cNvSpPr>
          <p:nvPr>
            <p:ph type="pic" sz="quarter" idx="16"/>
          </p:nvPr>
        </p:nvSpPr>
        <p:spPr/>
        <p:txBody>
          <a:bodyPr/>
          <a:lstStyle/>
          <a:p>
            <a:endParaRPr lang="en-US"/>
          </a:p>
        </p:txBody>
      </p:sp>
      <p:pic>
        <p:nvPicPr>
          <p:cNvPr id="7" name="Picture Placeholder 13" descr="A car driving on a road">
            <a:extLst>
              <a:ext uri="{FF2B5EF4-FFF2-40B4-BE49-F238E27FC236}">
                <a16:creationId xmlns:a16="http://schemas.microsoft.com/office/drawing/2014/main" id="{F5D6AFD1-BBCF-4C12-5520-D344022A7BF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t="44" b="44"/>
          <a:stretch/>
        </p:blipFill>
        <p:spPr>
          <a:xfrm>
            <a:off x="6096000" y="0"/>
            <a:ext cx="6096000" cy="6844945"/>
          </a:xfrm>
          <a:prstGeom prst="rect">
            <a:avLst/>
          </a:prstGeom>
        </p:spPr>
      </p:pic>
      <p:sp>
        <p:nvSpPr>
          <p:cNvPr id="8" name="Title 4">
            <a:extLst>
              <a:ext uri="{FF2B5EF4-FFF2-40B4-BE49-F238E27FC236}">
                <a16:creationId xmlns:a16="http://schemas.microsoft.com/office/drawing/2014/main" id="{EFCB3AAB-9198-B94F-26FD-8BCAA4443716}"/>
              </a:ext>
            </a:extLst>
          </p:cNvPr>
          <p:cNvSpPr txBox="1">
            <a:spLocks/>
          </p:cNvSpPr>
          <p:nvPr/>
        </p:nvSpPr>
        <p:spPr>
          <a:xfrm>
            <a:off x="625165" y="744194"/>
            <a:ext cx="3832042" cy="340414"/>
          </a:xfrm>
          <a:prstGeom prst="rect">
            <a:avLst/>
          </a:prstGeom>
        </p:spPr>
        <p:txBody>
          <a:bodyPr lIns="0" tIns="0" rIns="0" bIns="0">
            <a:noAutofit/>
          </a:bodyPr>
          <a:lstStyle>
            <a:lvl1pPr algn="l" defTabSz="914400" rtl="0" eaLnBrk="1" latinLnBrk="0" hangingPunct="1">
              <a:lnSpc>
                <a:spcPct val="100000"/>
              </a:lnSpc>
              <a:spcBef>
                <a:spcPct val="0"/>
              </a:spcBef>
              <a:buNone/>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r>
              <a:rPr lang="en-US" sz="2800" dirty="0"/>
              <a:t>Current State</a:t>
            </a:r>
          </a:p>
        </p:txBody>
      </p:sp>
      <p:sp>
        <p:nvSpPr>
          <p:cNvPr id="2" name="TextBox 1">
            <a:extLst>
              <a:ext uri="{FF2B5EF4-FFF2-40B4-BE49-F238E27FC236}">
                <a16:creationId xmlns:a16="http://schemas.microsoft.com/office/drawing/2014/main" id="{FEACE230-4424-6847-F011-BC60ADAB6C6A}"/>
              </a:ext>
            </a:extLst>
          </p:cNvPr>
          <p:cNvSpPr txBox="1"/>
          <p:nvPr/>
        </p:nvSpPr>
        <p:spPr>
          <a:xfrm>
            <a:off x="505616" y="1347060"/>
            <a:ext cx="5291680" cy="4596539"/>
          </a:xfrm>
          <a:prstGeom prst="rect">
            <a:avLst/>
          </a:prstGeom>
          <a:noFill/>
        </p:spPr>
        <p:txBody>
          <a:bodyPr wrap="square" lIns="0" tIns="0" rIns="0" bIns="0" rtlCol="0">
            <a:noAutofit/>
          </a:bodyPr>
          <a:lstStyle/>
          <a:p>
            <a:pPr marL="285750" indent="-285750">
              <a:lnSpc>
                <a:spcPct val="110000"/>
              </a:lnSpc>
              <a:spcBef>
                <a:spcPts val="600"/>
              </a:spcBef>
              <a:buFont typeface="Arial" panose="020B0604020202020204" pitchFamily="34" charset="0"/>
              <a:buChar char="•"/>
            </a:pPr>
            <a:r>
              <a:rPr lang="en-US" sz="1600" b="1" dirty="0">
                <a:solidFill>
                  <a:schemeClr val="bg2"/>
                </a:solidFill>
              </a:rPr>
              <a:t>User Interaction</a:t>
            </a:r>
            <a:r>
              <a:rPr lang="en-US" sz="1600" b="0" dirty="0">
                <a:solidFill>
                  <a:schemeClr val="bg2"/>
                </a:solidFill>
              </a:rPr>
              <a:t>: The application accepts user queries.</a:t>
            </a:r>
          </a:p>
          <a:p>
            <a:pPr marL="285750" indent="-285750">
              <a:lnSpc>
                <a:spcPct val="110000"/>
              </a:lnSpc>
              <a:spcBef>
                <a:spcPts val="600"/>
              </a:spcBef>
              <a:buFont typeface="Arial" panose="020B0604020202020204" pitchFamily="34" charset="0"/>
              <a:buChar char="•"/>
            </a:pPr>
            <a:r>
              <a:rPr lang="en-US" sz="1600" b="1" dirty="0">
                <a:solidFill>
                  <a:schemeClr val="bg2"/>
                </a:solidFill>
              </a:rPr>
              <a:t>Agentic Chain Initiation</a:t>
            </a:r>
            <a:r>
              <a:rPr lang="en-US" sz="1600" b="0" dirty="0">
                <a:solidFill>
                  <a:schemeClr val="bg2"/>
                </a:solidFill>
              </a:rPr>
              <a:t>: Triggers the agentic chain involving the Product Owner, Scrum Master, and Project Manager.</a:t>
            </a:r>
          </a:p>
          <a:p>
            <a:pPr marL="285750" indent="-285750">
              <a:lnSpc>
                <a:spcPct val="110000"/>
              </a:lnSpc>
              <a:spcBef>
                <a:spcPts val="600"/>
              </a:spcBef>
              <a:buFont typeface="Arial" panose="020B0604020202020204" pitchFamily="34" charset="0"/>
              <a:buChar char="•"/>
            </a:pPr>
            <a:r>
              <a:rPr lang="en-US" sz="1600" b="1" dirty="0">
                <a:solidFill>
                  <a:schemeClr val="bg2"/>
                </a:solidFill>
              </a:rPr>
              <a:t>Similarity Search</a:t>
            </a:r>
            <a:r>
              <a:rPr lang="en-US" sz="1600" b="0" dirty="0">
                <a:solidFill>
                  <a:schemeClr val="bg2"/>
                </a:solidFill>
              </a:rPr>
              <a:t>: Executes similarity searches in the vector database.</a:t>
            </a:r>
          </a:p>
          <a:p>
            <a:pPr marL="285750" indent="-285750">
              <a:lnSpc>
                <a:spcPct val="110000"/>
              </a:lnSpc>
              <a:spcBef>
                <a:spcPts val="600"/>
              </a:spcBef>
              <a:buFont typeface="Arial" panose="020B0604020202020204" pitchFamily="34" charset="0"/>
              <a:buChar char="•"/>
            </a:pPr>
            <a:r>
              <a:rPr lang="en-US" sz="1600" b="1" dirty="0">
                <a:solidFill>
                  <a:schemeClr val="bg2"/>
                </a:solidFill>
              </a:rPr>
              <a:t>Prompt Utilization</a:t>
            </a:r>
            <a:r>
              <a:rPr lang="en-US" sz="1600" b="0" dirty="0">
                <a:solidFill>
                  <a:schemeClr val="bg2"/>
                </a:solidFill>
              </a:rPr>
              <a:t>: Leverages predefined prompts via serving endpoints.</a:t>
            </a:r>
          </a:p>
          <a:p>
            <a:pPr marL="285750" indent="-285750">
              <a:lnSpc>
                <a:spcPct val="110000"/>
              </a:lnSpc>
              <a:spcBef>
                <a:spcPts val="600"/>
              </a:spcBef>
              <a:buFont typeface="Arial" panose="020B0604020202020204" pitchFamily="34" charset="0"/>
              <a:buChar char="•"/>
            </a:pPr>
            <a:r>
              <a:rPr lang="en-US" sz="1600" b="1" dirty="0">
                <a:solidFill>
                  <a:schemeClr val="bg2"/>
                </a:solidFill>
              </a:rPr>
              <a:t>Collaborative Response Generation</a:t>
            </a:r>
            <a:r>
              <a:rPr lang="en-US" sz="1600" b="0" dirty="0">
                <a:solidFill>
                  <a:schemeClr val="bg2"/>
                </a:solidFill>
              </a:rPr>
              <a:t>: Agents generate context-aware responses:</a:t>
            </a:r>
          </a:p>
          <a:p>
            <a:pPr marL="285750" indent="-285750">
              <a:lnSpc>
                <a:spcPct val="110000"/>
              </a:lnSpc>
              <a:spcBef>
                <a:spcPts val="600"/>
              </a:spcBef>
              <a:buFont typeface="Arial" panose="020B0604020202020204" pitchFamily="34" charset="0"/>
              <a:buChar char="•"/>
            </a:pPr>
            <a:r>
              <a:rPr lang="en-US" sz="1600" b="1" dirty="0">
                <a:solidFill>
                  <a:schemeClr val="bg2"/>
                </a:solidFill>
              </a:rPr>
              <a:t>Product Owner</a:t>
            </a:r>
            <a:r>
              <a:rPr lang="en-US" sz="1600" b="0" dirty="0">
                <a:solidFill>
                  <a:schemeClr val="bg2"/>
                </a:solidFill>
              </a:rPr>
              <a:t>: Optimizes the product backlog.</a:t>
            </a:r>
          </a:p>
          <a:p>
            <a:pPr marL="285750" indent="-285750">
              <a:lnSpc>
                <a:spcPct val="110000"/>
              </a:lnSpc>
              <a:spcBef>
                <a:spcPts val="600"/>
              </a:spcBef>
              <a:buFont typeface="Arial" panose="020B0604020202020204" pitchFamily="34" charset="0"/>
              <a:buChar char="•"/>
            </a:pPr>
            <a:r>
              <a:rPr lang="en-US" sz="1600" b="1" dirty="0">
                <a:solidFill>
                  <a:schemeClr val="bg2"/>
                </a:solidFill>
              </a:rPr>
              <a:t>Scrum Master</a:t>
            </a:r>
            <a:r>
              <a:rPr lang="en-US" sz="1600" b="0" dirty="0">
                <a:solidFill>
                  <a:schemeClr val="bg2"/>
                </a:solidFill>
              </a:rPr>
              <a:t>: Facilitates Agile ceremonies.</a:t>
            </a:r>
          </a:p>
          <a:p>
            <a:pPr marL="285750" indent="-285750">
              <a:lnSpc>
                <a:spcPct val="110000"/>
              </a:lnSpc>
              <a:spcBef>
                <a:spcPts val="600"/>
              </a:spcBef>
              <a:buFont typeface="Arial" panose="020B0604020202020204" pitchFamily="34" charset="0"/>
              <a:buChar char="•"/>
            </a:pPr>
            <a:r>
              <a:rPr lang="en-US" sz="1600" b="1" dirty="0">
                <a:solidFill>
                  <a:schemeClr val="bg2"/>
                </a:solidFill>
              </a:rPr>
              <a:t>Project Manager</a:t>
            </a:r>
            <a:r>
              <a:rPr lang="en-US" sz="1600" b="0" dirty="0">
                <a:solidFill>
                  <a:schemeClr val="bg2"/>
                </a:solidFill>
              </a:rPr>
              <a:t>: Manages resource allocation.</a:t>
            </a:r>
          </a:p>
          <a:p>
            <a:pPr marL="285750" indent="-285750">
              <a:lnSpc>
                <a:spcPct val="110000"/>
              </a:lnSpc>
              <a:spcBef>
                <a:spcPts val="600"/>
              </a:spcBef>
              <a:buFont typeface="Arial" panose="020B0604020202020204" pitchFamily="34" charset="0"/>
              <a:buChar char="•"/>
            </a:pPr>
            <a:r>
              <a:rPr lang="en-US" sz="1600" b="1" dirty="0">
                <a:solidFill>
                  <a:schemeClr val="bg2"/>
                </a:solidFill>
              </a:rPr>
              <a:t>Outcome</a:t>
            </a:r>
            <a:r>
              <a:rPr lang="en-US" sz="1600" b="0" dirty="0">
                <a:solidFill>
                  <a:schemeClr val="bg2"/>
                </a:solidFill>
              </a:rPr>
              <a:t>: Enables AI-generated insights and enhances decision-making for Agile teams.</a:t>
            </a:r>
            <a:endParaRPr lang="en-US" sz="1600" dirty="0">
              <a:solidFill>
                <a:schemeClr val="bg2"/>
              </a:solidFill>
            </a:endParaRPr>
          </a:p>
        </p:txBody>
      </p:sp>
      <p:sp>
        <p:nvSpPr>
          <p:cNvPr id="10" name="Text Placeholder 4">
            <a:extLst>
              <a:ext uri="{FF2B5EF4-FFF2-40B4-BE49-F238E27FC236}">
                <a16:creationId xmlns:a16="http://schemas.microsoft.com/office/drawing/2014/main" id="{C11EFEB4-0913-8672-205C-44DF5EBEF2F5}"/>
              </a:ext>
            </a:extLst>
          </p:cNvPr>
          <p:cNvSpPr txBox="1">
            <a:spLocks/>
          </p:cNvSpPr>
          <p:nvPr/>
        </p:nvSpPr>
        <p:spPr>
          <a:xfrm>
            <a:off x="557429" y="419100"/>
            <a:ext cx="3467100" cy="303742"/>
          </a:xfrm>
          <a:prstGeom prst="rect">
            <a:avLst/>
          </a:prstGeom>
        </p:spPr>
        <p:txBody>
          <a:bodyPr/>
          <a:lstStyle>
            <a:lvl1pPr marL="0" indent="0" algn="l" defTabSz="914400" rtl="0" eaLnBrk="1" latinLnBrk="0" hangingPunct="1">
              <a:lnSpc>
                <a:spcPct val="100000"/>
              </a:lnSpc>
              <a:spcBef>
                <a:spcPts val="600"/>
              </a:spcBef>
              <a:spcAft>
                <a:spcPts val="0"/>
              </a:spcAft>
              <a:buFont typeface="Arial" panose="020B0604020202020204" pitchFamily="34" charset="0"/>
              <a:buNone/>
              <a:defRPr lang="en-US" sz="1400" b="0" i="0" kern="1200" dirty="0">
                <a:solidFill>
                  <a:schemeClr val="bg1"/>
                </a:solidFill>
                <a:latin typeface="Calibri"/>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spcAft>
                <a:spcPts val="0"/>
              </a:spcAft>
              <a:buClr>
                <a:schemeClr val="bg1"/>
              </a:buClr>
              <a:buFont typeface="Arial" panose="020B0604020202020204" pitchFamily="34" charset="0"/>
              <a:buChar char="•"/>
              <a:defRPr lang="en-US" sz="1400" b="0" i="0" kern="1200" dirty="0">
                <a:solidFill>
                  <a:schemeClr val="bg1"/>
                </a:solidFill>
                <a:latin typeface="Calibri"/>
                <a:ea typeface="Calibri" panose="020F0502020204030204" pitchFamily="34" charset="0"/>
                <a:cs typeface="Calibri" panose="020F0502020204030204" pitchFamily="34" charset="0"/>
              </a:defRPr>
            </a:lvl2pPr>
            <a:lvl3pPr marL="365760" indent="-182880" algn="l" defTabSz="914400" rtl="0" eaLnBrk="1" latinLnBrk="0" hangingPunct="1">
              <a:lnSpc>
                <a:spcPct val="100000"/>
              </a:lnSpc>
              <a:spcBef>
                <a:spcPts val="600"/>
              </a:spcBef>
              <a:spcAft>
                <a:spcPts val="0"/>
              </a:spcAft>
              <a:buClr>
                <a:schemeClr val="bg1"/>
              </a:buClr>
              <a:buFont typeface="Courier New" panose="02070309020205020404" pitchFamily="49" charset="0"/>
              <a:buChar char="o"/>
              <a:defRPr lang="en-US" sz="1200" b="0" i="0" kern="1200" dirty="0">
                <a:solidFill>
                  <a:schemeClr val="bg1"/>
                </a:solidFill>
                <a:latin typeface="Calibri"/>
                <a:ea typeface="Calibri" panose="020F0502020204030204" pitchFamily="34" charset="0"/>
                <a:cs typeface="Calibri" panose="020F0502020204030204" pitchFamily="34" charset="0"/>
              </a:defRPr>
            </a:lvl3pPr>
            <a:lvl4pPr marL="1600200" indent="-228600" algn="l" defTabSz="914400" rtl="0" eaLnBrk="1" latinLnBrk="0" hangingPunct="1">
              <a:lnSpc>
                <a:spcPct val="100000"/>
              </a:lnSpc>
              <a:spcBef>
                <a:spcPts val="600"/>
              </a:spcBef>
              <a:spcAft>
                <a:spcPts val="0"/>
              </a:spcAft>
              <a:buFont typeface="Arial" panose="020B0604020202020204" pitchFamily="34" charset="0"/>
              <a:buChar char="•"/>
              <a:defRPr lang="en-US" sz="1200" b="0" i="0" kern="1200" dirty="0">
                <a:solidFill>
                  <a:schemeClr val="bg1"/>
                </a:solidFill>
                <a:latin typeface="+mn-lt"/>
                <a:ea typeface="Calibri" panose="020F0502020204030204" pitchFamily="34" charset="0"/>
                <a:cs typeface="Calibri" panose="020F0502020204030204" pitchFamily="34" charset="0"/>
              </a:defRPr>
            </a:lvl4pPr>
            <a:lvl5pPr marL="2057400" indent="-228600" algn="l" defTabSz="914400" rtl="0" eaLnBrk="1" latinLnBrk="0" hangingPunct="1">
              <a:lnSpc>
                <a:spcPct val="100000"/>
              </a:lnSpc>
              <a:spcBef>
                <a:spcPts val="600"/>
              </a:spcBef>
              <a:spcAft>
                <a:spcPts val="0"/>
              </a:spcAft>
              <a:buFont typeface="Arial" panose="020B0604020202020204" pitchFamily="34" charset="0"/>
              <a:buChar char="•"/>
              <a:defRPr lang="en-US" sz="1200" b="0" i="0" kern="1200" dirty="0">
                <a:solidFill>
                  <a:schemeClr val="bg1"/>
                </a:solidFill>
                <a:latin typeface="+mn-lt"/>
                <a:ea typeface="Calibri" panose="020F0502020204030204" pitchFamily="34" charset="0"/>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Agile Genius – Agentic framework</a:t>
            </a:r>
          </a:p>
        </p:txBody>
      </p:sp>
    </p:spTree>
    <p:extLst>
      <p:ext uri="{BB962C8B-B14F-4D97-AF65-F5344CB8AC3E}">
        <p14:creationId xmlns:p14="http://schemas.microsoft.com/office/powerpoint/2010/main" val="3860351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2FCB2356-8E71-011F-4204-87E072AF482C}"/>
              </a:ext>
            </a:extLst>
          </p:cNvPr>
          <p:cNvSpPr>
            <a:spLocks noGrp="1"/>
          </p:cNvSpPr>
          <p:nvPr>
            <p:ph type="pic" sz="quarter" idx="16"/>
          </p:nvPr>
        </p:nvSpPr>
        <p:spPr/>
        <p:txBody>
          <a:bodyPr/>
          <a:lstStyle/>
          <a:p>
            <a:endParaRPr lang="en-US"/>
          </a:p>
        </p:txBody>
      </p:sp>
      <p:sp>
        <p:nvSpPr>
          <p:cNvPr id="3" name="Title 2">
            <a:extLst>
              <a:ext uri="{FF2B5EF4-FFF2-40B4-BE49-F238E27FC236}">
                <a16:creationId xmlns:a16="http://schemas.microsoft.com/office/drawing/2014/main" id="{49185C70-71E7-FA46-6E5B-9598013C4082}"/>
              </a:ext>
            </a:extLst>
          </p:cNvPr>
          <p:cNvSpPr>
            <a:spLocks noGrp="1"/>
          </p:cNvSpPr>
          <p:nvPr>
            <p:ph type="title"/>
          </p:nvPr>
        </p:nvSpPr>
        <p:spPr>
          <a:xfrm>
            <a:off x="633632" y="574826"/>
            <a:ext cx="4651156" cy="343958"/>
          </a:xfrm>
        </p:spPr>
        <p:txBody>
          <a:bodyPr/>
          <a:lstStyle/>
          <a:p>
            <a:r>
              <a:rPr lang="en-US" sz="2400"/>
              <a:t>Future Plans</a:t>
            </a:r>
          </a:p>
        </p:txBody>
      </p:sp>
      <p:sp>
        <p:nvSpPr>
          <p:cNvPr id="5" name="Title 4">
            <a:extLst>
              <a:ext uri="{FF2B5EF4-FFF2-40B4-BE49-F238E27FC236}">
                <a16:creationId xmlns:a16="http://schemas.microsoft.com/office/drawing/2014/main" id="{EF158484-1FE2-6CBF-7B2B-7F4C5F559D28}"/>
              </a:ext>
            </a:extLst>
          </p:cNvPr>
          <p:cNvSpPr txBox="1">
            <a:spLocks/>
          </p:cNvSpPr>
          <p:nvPr/>
        </p:nvSpPr>
        <p:spPr>
          <a:xfrm>
            <a:off x="413083" y="1094794"/>
            <a:ext cx="5277311" cy="4611817"/>
          </a:xfrm>
          <a:prstGeom prst="rect">
            <a:avLst/>
          </a:prstGeom>
        </p:spPr>
        <p:txBody>
          <a:bodyPr lIns="0" tIns="0" rIns="0" bIns="0" anchor="t">
            <a:noAutofit/>
          </a:bodyPr>
          <a:lstStyle>
            <a:lvl1pPr algn="l" defTabSz="914400" rtl="0" eaLnBrk="1" latinLnBrk="0" hangingPunct="1">
              <a:lnSpc>
                <a:spcPct val="100000"/>
              </a:lnSpc>
              <a:spcBef>
                <a:spcPct val="0"/>
              </a:spcBef>
              <a:buNone/>
              <a:defRPr lang="en-US" sz="2200" b="1" i="0" kern="1200" spc="0" dirty="0">
                <a:solidFill>
                  <a:schemeClr val="bg1"/>
                </a:solidFill>
                <a:effectLst/>
                <a:latin typeface="+mj-lt"/>
                <a:ea typeface="Calibri" panose="020F0502020204030204" pitchFamily="34" charset="0"/>
                <a:cs typeface="Calibri" panose="020F0502020204030204" pitchFamily="34" charset="0"/>
              </a:defRPr>
            </a:lvl1pPr>
          </a:lstStyle>
          <a:p>
            <a:pPr marL="342900" indent="-342900">
              <a:lnSpc>
                <a:spcPct val="110000"/>
              </a:lnSpc>
              <a:buFont typeface="Arial" panose="020B0604020202020204" pitchFamily="34" charset="0"/>
              <a:buChar char="•"/>
            </a:pPr>
            <a:r>
              <a:rPr lang="en-US" sz="1600" dirty="0">
                <a:latin typeface="+mn-lt"/>
              </a:rPr>
              <a:t>Refine Agent Collaboration</a:t>
            </a:r>
            <a:r>
              <a:rPr lang="en-US" sz="1600" b="0" dirty="0">
                <a:latin typeface="+mn-lt"/>
              </a:rPr>
              <a:t>: Enhance the interaction and collaboration between the Product Owner, Scrum Master, and Project/Resource Manager agents to improve decision-making and project outcomes.</a:t>
            </a:r>
          </a:p>
          <a:p>
            <a:pPr marL="342900" indent="-342900">
              <a:lnSpc>
                <a:spcPct val="110000"/>
              </a:lnSpc>
              <a:buFont typeface="Arial" panose="020B0604020202020204" pitchFamily="34" charset="0"/>
              <a:buChar char="•"/>
            </a:pPr>
            <a:endParaRPr lang="en-US" sz="1600" b="0" dirty="0">
              <a:latin typeface="+mn-lt"/>
            </a:endParaRPr>
          </a:p>
          <a:p>
            <a:pPr marL="342900" indent="-342900">
              <a:lnSpc>
                <a:spcPct val="110000"/>
              </a:lnSpc>
              <a:buFont typeface="Arial" panose="020B0604020202020204" pitchFamily="34" charset="0"/>
              <a:buChar char="•"/>
            </a:pPr>
            <a:r>
              <a:rPr lang="en-US" sz="1600" dirty="0">
                <a:latin typeface="+mn-lt"/>
              </a:rPr>
              <a:t>Expand Query Capabilities</a:t>
            </a:r>
            <a:r>
              <a:rPr lang="en-US" sz="1600" b="0" dirty="0">
                <a:latin typeface="+mn-lt"/>
              </a:rPr>
              <a:t>: Integrate more diverse data sources and file formats, such as APIs and third-party services, to allow agents to gather and analyze a broader range of data relevant to project needs.</a:t>
            </a:r>
          </a:p>
          <a:p>
            <a:pPr marL="342900" indent="-342900">
              <a:lnSpc>
                <a:spcPct val="110000"/>
              </a:lnSpc>
              <a:buFont typeface="Arial" panose="020B0604020202020204" pitchFamily="34" charset="0"/>
              <a:buChar char="•"/>
            </a:pPr>
            <a:endParaRPr lang="en-US" sz="1600" b="0" dirty="0">
              <a:latin typeface="+mn-lt"/>
            </a:endParaRPr>
          </a:p>
          <a:p>
            <a:pPr marL="342900" indent="-342900">
              <a:lnSpc>
                <a:spcPct val="110000"/>
              </a:lnSpc>
              <a:buFont typeface="Arial" panose="020B0604020202020204" pitchFamily="34" charset="0"/>
              <a:buChar char="•"/>
            </a:pPr>
            <a:r>
              <a:rPr lang="en-US" sz="1600" dirty="0">
                <a:latin typeface="+mn-lt"/>
              </a:rPr>
              <a:t>Enhance AI-Driven Recommendations</a:t>
            </a:r>
            <a:r>
              <a:rPr lang="en-US" sz="1600" b="0" dirty="0">
                <a:latin typeface="+mn-lt"/>
              </a:rPr>
              <a:t>: Develop advanced algorithms for the agents to provide smarter, data-driven recommendations on backlog prioritization, resource allocation, and meeting facilitation based on historical project data and user inputs.</a:t>
            </a:r>
          </a:p>
          <a:p>
            <a:pPr marL="342900" indent="-342900">
              <a:lnSpc>
                <a:spcPct val="110000"/>
              </a:lnSpc>
              <a:buFont typeface="Arial" panose="020B0604020202020204" pitchFamily="34" charset="0"/>
              <a:buChar char="•"/>
            </a:pPr>
            <a:endParaRPr lang="en-US" sz="1600" b="0" dirty="0">
              <a:latin typeface="+mn-lt"/>
            </a:endParaRPr>
          </a:p>
          <a:p>
            <a:pPr marL="342900" indent="-342900">
              <a:lnSpc>
                <a:spcPct val="110000"/>
              </a:lnSpc>
              <a:buFont typeface="Arial" panose="020B0604020202020204" pitchFamily="34" charset="0"/>
              <a:buChar char="•"/>
            </a:pPr>
            <a:r>
              <a:rPr lang="en-US" sz="1600" dirty="0">
                <a:latin typeface="+mn-lt"/>
              </a:rPr>
              <a:t>Continuous Learning Mechanism</a:t>
            </a:r>
            <a:r>
              <a:rPr lang="en-US" sz="1600" b="0" dirty="0">
                <a:latin typeface="+mn-lt"/>
              </a:rPr>
              <a:t>: Implement a feedback system where agents learn from user interactions and outcomes to improve their responses over time.</a:t>
            </a:r>
          </a:p>
        </p:txBody>
      </p:sp>
      <p:pic>
        <p:nvPicPr>
          <p:cNvPr id="1026" name="Picture 2">
            <a:extLst>
              <a:ext uri="{FF2B5EF4-FFF2-40B4-BE49-F238E27FC236}">
                <a16:creationId xmlns:a16="http://schemas.microsoft.com/office/drawing/2014/main" id="{EC455178-7EB3-E11B-406F-59053CF13F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
            <a:ext cx="6095999" cy="6857999"/>
          </a:xfrm>
          <a:prstGeom prst="rect">
            <a:avLst/>
          </a:prstGeom>
          <a:noFill/>
          <a:extLst>
            <a:ext uri="{909E8E84-426E-40DD-AFC4-6F175D3DCCD1}">
              <a14:hiddenFill xmlns:a14="http://schemas.microsoft.com/office/drawing/2010/main">
                <a:solidFill>
                  <a:srgbClr val="FFFFFF"/>
                </a:solidFill>
              </a14:hiddenFill>
            </a:ext>
          </a:extLst>
        </p:spPr>
      </p:pic>
      <p:sp>
        <p:nvSpPr>
          <p:cNvPr id="8" name="Text Placeholder 4">
            <a:extLst>
              <a:ext uri="{FF2B5EF4-FFF2-40B4-BE49-F238E27FC236}">
                <a16:creationId xmlns:a16="http://schemas.microsoft.com/office/drawing/2014/main" id="{316EA308-AD8A-23CD-2A61-0072EF38DE5C}"/>
              </a:ext>
            </a:extLst>
          </p:cNvPr>
          <p:cNvSpPr txBox="1">
            <a:spLocks/>
          </p:cNvSpPr>
          <p:nvPr/>
        </p:nvSpPr>
        <p:spPr>
          <a:xfrm>
            <a:off x="489744" y="244928"/>
            <a:ext cx="3467100" cy="153888"/>
          </a:xfrm>
          <a:prstGeom prst="rect">
            <a:avLst/>
          </a:prstGeom>
        </p:spPr>
        <p:txBody>
          <a:bodyPr/>
          <a:lstStyle>
            <a:lvl1pPr marL="0" indent="0" algn="l" defTabSz="914400" rtl="0" eaLnBrk="1" latinLnBrk="0" hangingPunct="1">
              <a:lnSpc>
                <a:spcPct val="100000"/>
              </a:lnSpc>
              <a:spcBef>
                <a:spcPts val="600"/>
              </a:spcBef>
              <a:spcAft>
                <a:spcPts val="0"/>
              </a:spcAft>
              <a:buFont typeface="Arial" panose="020B0604020202020204" pitchFamily="34" charset="0"/>
              <a:buNone/>
              <a:defRPr lang="en-US" sz="1400" b="0" i="0" kern="1200" dirty="0">
                <a:solidFill>
                  <a:schemeClr val="bg1"/>
                </a:solidFill>
                <a:latin typeface="Calibri"/>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spcAft>
                <a:spcPts val="0"/>
              </a:spcAft>
              <a:buClr>
                <a:schemeClr val="bg1"/>
              </a:buClr>
              <a:buFont typeface="Arial" panose="020B0604020202020204" pitchFamily="34" charset="0"/>
              <a:buChar char="•"/>
              <a:defRPr lang="en-US" sz="1400" b="0" i="0" kern="1200" dirty="0">
                <a:solidFill>
                  <a:schemeClr val="bg1"/>
                </a:solidFill>
                <a:latin typeface="Calibri"/>
                <a:ea typeface="Calibri" panose="020F0502020204030204" pitchFamily="34" charset="0"/>
                <a:cs typeface="Calibri" panose="020F0502020204030204" pitchFamily="34" charset="0"/>
              </a:defRPr>
            </a:lvl2pPr>
            <a:lvl3pPr marL="365760" indent="-182880" algn="l" defTabSz="914400" rtl="0" eaLnBrk="1" latinLnBrk="0" hangingPunct="1">
              <a:lnSpc>
                <a:spcPct val="100000"/>
              </a:lnSpc>
              <a:spcBef>
                <a:spcPts val="600"/>
              </a:spcBef>
              <a:spcAft>
                <a:spcPts val="0"/>
              </a:spcAft>
              <a:buClr>
                <a:schemeClr val="bg1"/>
              </a:buClr>
              <a:buFont typeface="Courier New" panose="02070309020205020404" pitchFamily="49" charset="0"/>
              <a:buChar char="o"/>
              <a:defRPr lang="en-US" sz="1200" b="0" i="0" kern="1200" dirty="0">
                <a:solidFill>
                  <a:schemeClr val="bg1"/>
                </a:solidFill>
                <a:latin typeface="Calibri"/>
                <a:ea typeface="Calibri" panose="020F0502020204030204" pitchFamily="34" charset="0"/>
                <a:cs typeface="Calibri" panose="020F0502020204030204" pitchFamily="34" charset="0"/>
              </a:defRPr>
            </a:lvl3pPr>
            <a:lvl4pPr marL="1600200" indent="-228600" algn="l" defTabSz="914400" rtl="0" eaLnBrk="1" latinLnBrk="0" hangingPunct="1">
              <a:lnSpc>
                <a:spcPct val="100000"/>
              </a:lnSpc>
              <a:spcBef>
                <a:spcPts val="600"/>
              </a:spcBef>
              <a:spcAft>
                <a:spcPts val="0"/>
              </a:spcAft>
              <a:buFont typeface="Arial" panose="020B0604020202020204" pitchFamily="34" charset="0"/>
              <a:buChar char="•"/>
              <a:defRPr lang="en-US" sz="1200" b="0" i="0" kern="1200" dirty="0">
                <a:solidFill>
                  <a:schemeClr val="bg1"/>
                </a:solidFill>
                <a:latin typeface="+mn-lt"/>
                <a:ea typeface="Calibri" panose="020F0502020204030204" pitchFamily="34" charset="0"/>
                <a:cs typeface="Calibri" panose="020F0502020204030204" pitchFamily="34" charset="0"/>
              </a:defRPr>
            </a:lvl4pPr>
            <a:lvl5pPr marL="2057400" indent="-228600" algn="l" defTabSz="914400" rtl="0" eaLnBrk="1" latinLnBrk="0" hangingPunct="1">
              <a:lnSpc>
                <a:spcPct val="100000"/>
              </a:lnSpc>
              <a:spcBef>
                <a:spcPts val="600"/>
              </a:spcBef>
              <a:spcAft>
                <a:spcPts val="0"/>
              </a:spcAft>
              <a:buFont typeface="Arial" panose="020B0604020202020204" pitchFamily="34" charset="0"/>
              <a:buChar char="•"/>
              <a:defRPr lang="en-US" sz="1200" b="0" i="0" kern="1200" dirty="0">
                <a:solidFill>
                  <a:schemeClr val="bg1"/>
                </a:solidFill>
                <a:latin typeface="+mn-lt"/>
                <a:ea typeface="Calibri" panose="020F0502020204030204" pitchFamily="34" charset="0"/>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Agile Genius – Agentic framework</a:t>
            </a:r>
          </a:p>
        </p:txBody>
      </p:sp>
    </p:spTree>
    <p:extLst>
      <p:ext uri="{BB962C8B-B14F-4D97-AF65-F5344CB8AC3E}">
        <p14:creationId xmlns:p14="http://schemas.microsoft.com/office/powerpoint/2010/main" val="417484689"/>
      </p:ext>
    </p:extLst>
  </p:cSld>
  <p:clrMapOvr>
    <a:masterClrMapping/>
  </p:clrMapOvr>
</p:sld>
</file>

<file path=ppt/theme/theme1.xml><?xml version="1.0" encoding="utf-8"?>
<a:theme xmlns:a="http://schemas.openxmlformats.org/drawingml/2006/main" name="EPAM Master Dark 2023.1">
  <a:themeElements>
    <a:clrScheme name="EPAM Dark Palette">
      <a:dk1>
        <a:srgbClr val="000000"/>
      </a:dk1>
      <a:lt1>
        <a:srgbClr val="FFFFFF"/>
      </a:lt1>
      <a:dk2>
        <a:srgbClr val="A0A0A0"/>
      </a:dk2>
      <a:lt2>
        <a:srgbClr val="FBFAFA"/>
      </a:lt2>
      <a:accent1>
        <a:srgbClr val="161616"/>
      </a:accent1>
      <a:accent2>
        <a:srgbClr val="00F6FF"/>
      </a:accent2>
      <a:accent3>
        <a:srgbClr val="B896FF"/>
      </a:accent3>
      <a:accent4>
        <a:srgbClr val="7BA8FF"/>
      </a:accent4>
      <a:accent5>
        <a:srgbClr val="418DFF"/>
      </a:accent5>
      <a:accent6>
        <a:srgbClr val="00F3AB"/>
      </a:accent6>
      <a:hlink>
        <a:srgbClr val="060606"/>
      </a:hlink>
      <a:folHlink>
        <a:srgbClr val="000000"/>
      </a:folHlink>
    </a:clrScheme>
    <a:fontScheme name="EPAM">
      <a:majorFont>
        <a:latin typeface="Calibri Bold"/>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accent1"/>
        </a:solidFill>
        <a:ln>
          <a:noFill/>
        </a:ln>
        <a:effectLst/>
      </a:spPr>
      <a:bodyPr wrap="none" rtlCol="0" anchor="ctr"/>
      <a:lstStyle>
        <a:defPPr algn="ctr">
          <a:defRPr sz="2400" dirty="0" err="1" smtClean="0">
            <a:solidFill>
              <a:schemeClr val="bg1"/>
            </a:solidFill>
            <a:latin typeface="Calibri Light" panose="020F0302020204030204" pitchFamily="34" charset="0"/>
            <a:ea typeface="Human Sans ExtraLight" charset="0"/>
            <a:cs typeface="Human Sans ExtraLight" charset="0"/>
          </a:defRPr>
        </a:defPPr>
      </a:lstStyle>
    </a:spDef>
    <a:lnDef>
      <a:spPr>
        <a:ln w="635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110000"/>
          </a:lnSpc>
          <a:spcBef>
            <a:spcPts val="600"/>
          </a:spcBef>
          <a:defRPr sz="1200" dirty="0" err="1" smtClean="0">
            <a:ea typeface="Human Sans" charset="0"/>
            <a:cs typeface="Human Sans" charset="0"/>
          </a:defRPr>
        </a:defPPr>
      </a:lstStyle>
    </a:txDef>
  </a:objectDefaults>
  <a:extraClrSchemeLst/>
  <a:extLst>
    <a:ext uri="{05A4C25C-085E-4340-85A3-A5531E510DB2}">
      <thm15:themeFamily xmlns:thm15="http://schemas.microsoft.com/office/thememl/2012/main" name="Continuum_Master_v1.1" id="{D2F91407-39AD-2344-8F42-01B4155FF2FD}" vid="{09F1F252-BD3A-0A45-9F6B-518524EA32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121</TotalTime>
  <Words>850</Words>
  <Application>Microsoft Office PowerPoint</Application>
  <PresentationFormat>Widescreen</PresentationFormat>
  <Paragraphs>94</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Courier New</vt:lpstr>
      <vt:lpstr>Human Sans</vt:lpstr>
      <vt:lpstr>Wingdings</vt:lpstr>
      <vt:lpstr>EPAM Master Dark 2023.1</vt:lpstr>
      <vt:lpstr>PowerPoint Presentation</vt:lpstr>
      <vt:lpstr>Contents</vt:lpstr>
      <vt:lpstr>Introduction</vt:lpstr>
      <vt:lpstr>What is  Agile Genius – Agentic framework?</vt:lpstr>
      <vt:lpstr>PowerPoint Presentation</vt:lpstr>
      <vt:lpstr>PowerPoint Presentation</vt:lpstr>
      <vt:lpstr>PowerPoint Presentation</vt:lpstr>
      <vt:lpstr>PowerPoint Presentation</vt:lpstr>
      <vt:lpstr>Future Plans</vt:lpstr>
      <vt:lpstr>PowerPoint Presentation</vt:lpstr>
      <vt:lpstr>Tech Stack</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Palina Vilava</dc:creator>
  <cp:lastModifiedBy>Sridhar Pothamsetti</cp:lastModifiedBy>
  <cp:revision>17</cp:revision>
  <dcterms:created xsi:type="dcterms:W3CDTF">2020-10-26T14:33:58Z</dcterms:created>
  <dcterms:modified xsi:type="dcterms:W3CDTF">2024-10-30T17:38:27Z</dcterms:modified>
</cp:coreProperties>
</file>

<file path=docProps/thumbnail.jpeg>
</file>